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Override8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9" r:id="rId5"/>
    <p:sldId id="262" r:id="rId6"/>
    <p:sldId id="261" r:id="rId7"/>
    <p:sldId id="258" r:id="rId8"/>
    <p:sldId id="265" r:id="rId9"/>
    <p:sldId id="264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07" autoAdjust="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plepage\1Work\Off%20Site%20Plantations\Final%20Report%20Stuff\Off%20site%20growth%20potential%20curve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plepage\1Work\Off%20Site%20Plantations\Final%20Report%20Stuff\Off%20site%20growth%20potential%20curve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\\Pliers\plepage$\Larch2012\Lw%20Ht%20vs%20Age%20chart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Pliers\plepage$\Larch2012\Lw%20Ht%20vs%20Age%20chart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Pliers\plepage$\DouglasFir2013\Dfi%20Ht_age%20raw%20data.xlsx" TargetMode="External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plepage\1Work\Off%20Site%20Plantations\Final%20Report%20Stuff\Off%20site%20growth%20potential%20curves.xlsx" TargetMode="External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plepage\1Work\Off%20Site%20Plantations\Final%20Report%20Stuff\Off%20site%20growth%20potential%20curves.xlsx" TargetMode="External"/><Relationship Id="rId1" Type="http://schemas.openxmlformats.org/officeDocument/2006/relationships/themeOverride" Target="../theme/themeOverride6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\\Pliers\plepage$\Larch2012\Lw%20Ht%20vs%20Age%20charts.xlsx" TargetMode="External"/><Relationship Id="rId1" Type="http://schemas.openxmlformats.org/officeDocument/2006/relationships/themeOverride" Target="../theme/themeOverrid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\\Pliers\plepage$\Larch2012\Lw%20Ht%20vs%20Age%20charts.xlsx" TargetMode="External"/><Relationship Id="rId1" Type="http://schemas.openxmlformats.org/officeDocument/2006/relationships/themeOverride" Target="../theme/themeOverride8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\\Pliers\plepage$\DouglasFir2013\Dfi%20Ht_age%20raw%20data.xlsx" TargetMode="External"/><Relationship Id="rId1" Type="http://schemas.openxmlformats.org/officeDocument/2006/relationships/themeOverride" Target="../theme/themeOverrid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 smtClean="0"/>
              <a:t>SBSdk</a:t>
            </a:r>
            <a:r>
              <a:rPr lang="en-US" baseline="0" dirty="0"/>
              <a:t> </a:t>
            </a:r>
            <a:r>
              <a:rPr lang="en-US" baseline="0" dirty="0" smtClean="0"/>
              <a:t>sites: Spruce curves</a:t>
            </a:r>
            <a:endParaRPr lang="en-US" dirty="0"/>
          </a:p>
        </c:rich>
      </c:tx>
      <c:layout>
        <c:manualLayout>
          <c:xMode val="edge"/>
          <c:yMode val="edge"/>
          <c:x val="0.3700892650772451"/>
          <c:y val="3.2203622343002065E-2"/>
        </c:manualLayout>
      </c:layout>
      <c:overlay val="1"/>
    </c:title>
    <c:plotArea>
      <c:layout>
        <c:manualLayout>
          <c:layoutTarget val="inner"/>
          <c:xMode val="edge"/>
          <c:yMode val="edge"/>
          <c:x val="0.10606615968589812"/>
          <c:y val="0.12540755811600648"/>
          <c:w val="0.86337650931131449"/>
          <c:h val="0.72428493770280289"/>
        </c:manualLayout>
      </c:layout>
      <c:scatterChart>
        <c:scatterStyle val="smoothMarker"/>
        <c:ser>
          <c:idx val="0"/>
          <c:order val="0"/>
          <c:tx>
            <c:strRef>
              <c:f>SBSdk!$E$1</c:f>
              <c:strCache>
                <c:ptCount val="1"/>
                <c:pt idx="0">
                  <c:v>Sx Low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SBSdk!$E$2:$E$62</c:f>
              <c:numCache>
                <c:formatCode>General</c:formatCode>
                <c:ptCount val="61"/>
                <c:pt idx="0">
                  <c:v>1.1700000000000017</c:v>
                </c:pt>
                <c:pt idx="1">
                  <c:v>1.32</c:v>
                </c:pt>
                <c:pt idx="2">
                  <c:v>1.42</c:v>
                </c:pt>
                <c:pt idx="3">
                  <c:v>1.55</c:v>
                </c:pt>
                <c:pt idx="4">
                  <c:v>1.7100000000000002</c:v>
                </c:pt>
                <c:pt idx="5">
                  <c:v>1.8900000000000001</c:v>
                </c:pt>
                <c:pt idx="6">
                  <c:v>2.09</c:v>
                </c:pt>
                <c:pt idx="7">
                  <c:v>2.3099999999999987</c:v>
                </c:pt>
                <c:pt idx="8">
                  <c:v>2.54</c:v>
                </c:pt>
                <c:pt idx="9">
                  <c:v>2.7800000000000002</c:v>
                </c:pt>
                <c:pt idx="10">
                  <c:v>3.03</c:v>
                </c:pt>
                <c:pt idx="11">
                  <c:v>3.29</c:v>
                </c:pt>
                <c:pt idx="12">
                  <c:v>3.55</c:v>
                </c:pt>
                <c:pt idx="13">
                  <c:v>3.8299999999999987</c:v>
                </c:pt>
                <c:pt idx="14">
                  <c:v>4.1099999999999985</c:v>
                </c:pt>
                <c:pt idx="15">
                  <c:v>4.4000000000000004</c:v>
                </c:pt>
                <c:pt idx="16">
                  <c:v>4.6899999999999995</c:v>
                </c:pt>
                <c:pt idx="17">
                  <c:v>4.99</c:v>
                </c:pt>
                <c:pt idx="18">
                  <c:v>5.29</c:v>
                </c:pt>
                <c:pt idx="19">
                  <c:v>5.59</c:v>
                </c:pt>
                <c:pt idx="20">
                  <c:v>5.89</c:v>
                </c:pt>
                <c:pt idx="21">
                  <c:v>6.2</c:v>
                </c:pt>
                <c:pt idx="22">
                  <c:v>6.51</c:v>
                </c:pt>
                <c:pt idx="23">
                  <c:v>6.8199999999999985</c:v>
                </c:pt>
                <c:pt idx="24">
                  <c:v>7.14</c:v>
                </c:pt>
                <c:pt idx="25">
                  <c:v>7.45</c:v>
                </c:pt>
                <c:pt idx="26">
                  <c:v>7.76</c:v>
                </c:pt>
                <c:pt idx="27">
                  <c:v>8.08</c:v>
                </c:pt>
                <c:pt idx="28">
                  <c:v>8.39</c:v>
                </c:pt>
                <c:pt idx="29">
                  <c:v>8.7000000000000011</c:v>
                </c:pt>
                <c:pt idx="30">
                  <c:v>9.02</c:v>
                </c:pt>
                <c:pt idx="31">
                  <c:v>9.33</c:v>
                </c:pt>
                <c:pt idx="32">
                  <c:v>9.64</c:v>
                </c:pt>
                <c:pt idx="33">
                  <c:v>9.9500000000000028</c:v>
                </c:pt>
                <c:pt idx="34">
                  <c:v>10.25</c:v>
                </c:pt>
                <c:pt idx="35">
                  <c:v>10.56</c:v>
                </c:pt>
                <c:pt idx="36">
                  <c:v>10.870000000000006</c:v>
                </c:pt>
                <c:pt idx="37">
                  <c:v>11.17</c:v>
                </c:pt>
                <c:pt idx="38">
                  <c:v>11.47</c:v>
                </c:pt>
                <c:pt idx="39">
                  <c:v>11.77</c:v>
                </c:pt>
                <c:pt idx="40">
                  <c:v>12.07</c:v>
                </c:pt>
                <c:pt idx="41">
                  <c:v>12.360000000000014</c:v>
                </c:pt>
                <c:pt idx="42">
                  <c:v>12.65</c:v>
                </c:pt>
                <c:pt idx="43">
                  <c:v>12.94</c:v>
                </c:pt>
                <c:pt idx="44">
                  <c:v>13.23</c:v>
                </c:pt>
                <c:pt idx="45">
                  <c:v>13.51</c:v>
                </c:pt>
                <c:pt idx="46">
                  <c:v>13.8</c:v>
                </c:pt>
                <c:pt idx="47">
                  <c:v>14.08</c:v>
                </c:pt>
                <c:pt idx="48">
                  <c:v>14.350000000000014</c:v>
                </c:pt>
                <c:pt idx="49">
                  <c:v>14.63</c:v>
                </c:pt>
                <c:pt idx="50">
                  <c:v>14.9</c:v>
                </c:pt>
                <c:pt idx="51">
                  <c:v>15.17</c:v>
                </c:pt>
                <c:pt idx="52">
                  <c:v>15.44</c:v>
                </c:pt>
                <c:pt idx="53">
                  <c:v>15.7</c:v>
                </c:pt>
                <c:pt idx="54">
                  <c:v>15.96</c:v>
                </c:pt>
                <c:pt idx="55">
                  <c:v>16.22</c:v>
                </c:pt>
                <c:pt idx="56">
                  <c:v>16.47</c:v>
                </c:pt>
                <c:pt idx="57">
                  <c:v>16.73</c:v>
                </c:pt>
                <c:pt idx="58">
                  <c:v>16.979999999999986</c:v>
                </c:pt>
                <c:pt idx="59">
                  <c:v>17.22</c:v>
                </c:pt>
                <c:pt idx="60">
                  <c:v>17.47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SBSdk!$F$1</c:f>
              <c:strCache>
                <c:ptCount val="1"/>
                <c:pt idx="0">
                  <c:v>Sx Med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yVal>
            <c:numRef>
              <c:f>SBSdk!$F$2:$F$62</c:f>
              <c:numCache>
                <c:formatCode>General</c:formatCode>
                <c:ptCount val="61"/>
                <c:pt idx="0">
                  <c:v>1.1700000000000017</c:v>
                </c:pt>
                <c:pt idx="1">
                  <c:v>1.33</c:v>
                </c:pt>
                <c:pt idx="2">
                  <c:v>1.46</c:v>
                </c:pt>
                <c:pt idx="3">
                  <c:v>1.6400000000000001</c:v>
                </c:pt>
                <c:pt idx="4">
                  <c:v>1.86</c:v>
                </c:pt>
                <c:pt idx="5">
                  <c:v>2.1</c:v>
                </c:pt>
                <c:pt idx="6">
                  <c:v>2.36</c:v>
                </c:pt>
                <c:pt idx="7">
                  <c:v>2.65</c:v>
                </c:pt>
                <c:pt idx="8">
                  <c:v>2.9499999999999997</c:v>
                </c:pt>
                <c:pt idx="9">
                  <c:v>3.27</c:v>
                </c:pt>
                <c:pt idx="10">
                  <c:v>3.6</c:v>
                </c:pt>
                <c:pt idx="11">
                  <c:v>3.94</c:v>
                </c:pt>
                <c:pt idx="12">
                  <c:v>4.29</c:v>
                </c:pt>
                <c:pt idx="13">
                  <c:v>4.6499999999999995</c:v>
                </c:pt>
                <c:pt idx="14">
                  <c:v>5.0199999999999996</c:v>
                </c:pt>
                <c:pt idx="15">
                  <c:v>5.39</c:v>
                </c:pt>
                <c:pt idx="16">
                  <c:v>5.76</c:v>
                </c:pt>
                <c:pt idx="17">
                  <c:v>6.14</c:v>
                </c:pt>
                <c:pt idx="18">
                  <c:v>6.53</c:v>
                </c:pt>
                <c:pt idx="19">
                  <c:v>6.91</c:v>
                </c:pt>
                <c:pt idx="20">
                  <c:v>7.3</c:v>
                </c:pt>
                <c:pt idx="21">
                  <c:v>7.6899999999999995</c:v>
                </c:pt>
                <c:pt idx="22">
                  <c:v>8.08</c:v>
                </c:pt>
                <c:pt idx="23">
                  <c:v>8.4700000000000006</c:v>
                </c:pt>
                <c:pt idx="24">
                  <c:v>8.8600000000000048</c:v>
                </c:pt>
                <c:pt idx="25">
                  <c:v>9.24</c:v>
                </c:pt>
                <c:pt idx="26">
                  <c:v>9.6300000000000008</c:v>
                </c:pt>
                <c:pt idx="27">
                  <c:v>10.02</c:v>
                </c:pt>
                <c:pt idx="28">
                  <c:v>10.4</c:v>
                </c:pt>
                <c:pt idx="29">
                  <c:v>10.78</c:v>
                </c:pt>
                <c:pt idx="30">
                  <c:v>11.16</c:v>
                </c:pt>
                <c:pt idx="31">
                  <c:v>11.54</c:v>
                </c:pt>
                <c:pt idx="32">
                  <c:v>11.91</c:v>
                </c:pt>
                <c:pt idx="33">
                  <c:v>12.28</c:v>
                </c:pt>
                <c:pt idx="34">
                  <c:v>12.65</c:v>
                </c:pt>
                <c:pt idx="35">
                  <c:v>13.01</c:v>
                </c:pt>
                <c:pt idx="36">
                  <c:v>13.370000000000006</c:v>
                </c:pt>
                <c:pt idx="37">
                  <c:v>13.73</c:v>
                </c:pt>
                <c:pt idx="38">
                  <c:v>14.08</c:v>
                </c:pt>
                <c:pt idx="39">
                  <c:v>14.43</c:v>
                </c:pt>
                <c:pt idx="40">
                  <c:v>14.77</c:v>
                </c:pt>
                <c:pt idx="41">
                  <c:v>15.11</c:v>
                </c:pt>
                <c:pt idx="42">
                  <c:v>15.450000000000006</c:v>
                </c:pt>
                <c:pt idx="43">
                  <c:v>15.78</c:v>
                </c:pt>
                <c:pt idx="44">
                  <c:v>16.110000000000028</c:v>
                </c:pt>
                <c:pt idx="45">
                  <c:v>16.439999999999987</c:v>
                </c:pt>
                <c:pt idx="46">
                  <c:v>16.760000000000002</c:v>
                </c:pt>
                <c:pt idx="47">
                  <c:v>17.079999999999988</c:v>
                </c:pt>
                <c:pt idx="48">
                  <c:v>17.39</c:v>
                </c:pt>
                <c:pt idx="49">
                  <c:v>17.7</c:v>
                </c:pt>
                <c:pt idx="50">
                  <c:v>18</c:v>
                </c:pt>
                <c:pt idx="51">
                  <c:v>18.3</c:v>
                </c:pt>
                <c:pt idx="52">
                  <c:v>18.600000000000001</c:v>
                </c:pt>
                <c:pt idx="53">
                  <c:v>18.89</c:v>
                </c:pt>
                <c:pt idx="54">
                  <c:v>19.18</c:v>
                </c:pt>
                <c:pt idx="55">
                  <c:v>19.459999999999987</c:v>
                </c:pt>
                <c:pt idx="56">
                  <c:v>19.739999999999988</c:v>
                </c:pt>
                <c:pt idx="57">
                  <c:v>20.010000000000005</c:v>
                </c:pt>
                <c:pt idx="58">
                  <c:v>20.29</c:v>
                </c:pt>
                <c:pt idx="59">
                  <c:v>20.55</c:v>
                </c:pt>
                <c:pt idx="60">
                  <c:v>20.82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SBSdk!$G$1</c:f>
              <c:strCache>
                <c:ptCount val="1"/>
                <c:pt idx="0">
                  <c:v>Sx High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yVal>
            <c:numRef>
              <c:f>SBSdk!$G$2:$G$62</c:f>
              <c:numCache>
                <c:formatCode>General</c:formatCode>
                <c:ptCount val="61"/>
                <c:pt idx="0">
                  <c:v>1.1599999999999981</c:v>
                </c:pt>
                <c:pt idx="1">
                  <c:v>1.34</c:v>
                </c:pt>
                <c:pt idx="2">
                  <c:v>1.5</c:v>
                </c:pt>
                <c:pt idx="3">
                  <c:v>1.7200000000000002</c:v>
                </c:pt>
                <c:pt idx="4">
                  <c:v>1.9800000000000015</c:v>
                </c:pt>
                <c:pt idx="5">
                  <c:v>2.2799999999999998</c:v>
                </c:pt>
                <c:pt idx="6">
                  <c:v>2.6</c:v>
                </c:pt>
                <c:pt idx="7">
                  <c:v>2.9499999999999997</c:v>
                </c:pt>
                <c:pt idx="8">
                  <c:v>3.3099999999999987</c:v>
                </c:pt>
                <c:pt idx="9">
                  <c:v>3.7</c:v>
                </c:pt>
                <c:pt idx="10">
                  <c:v>4.0999999999999996</c:v>
                </c:pt>
                <c:pt idx="11">
                  <c:v>4.51</c:v>
                </c:pt>
                <c:pt idx="12">
                  <c:v>4.9300000000000024</c:v>
                </c:pt>
                <c:pt idx="13">
                  <c:v>5.35</c:v>
                </c:pt>
                <c:pt idx="14">
                  <c:v>5.79</c:v>
                </c:pt>
                <c:pt idx="15">
                  <c:v>6.23</c:v>
                </c:pt>
                <c:pt idx="16">
                  <c:v>6.68</c:v>
                </c:pt>
                <c:pt idx="17">
                  <c:v>7.1199999999999966</c:v>
                </c:pt>
                <c:pt idx="18">
                  <c:v>7.57</c:v>
                </c:pt>
                <c:pt idx="19">
                  <c:v>8.0300000000000011</c:v>
                </c:pt>
                <c:pt idx="20">
                  <c:v>8.48</c:v>
                </c:pt>
                <c:pt idx="21">
                  <c:v>8.93</c:v>
                </c:pt>
                <c:pt idx="22">
                  <c:v>9.3800000000000008</c:v>
                </c:pt>
                <c:pt idx="23">
                  <c:v>9.83</c:v>
                </c:pt>
                <c:pt idx="24">
                  <c:v>10.28</c:v>
                </c:pt>
                <c:pt idx="25">
                  <c:v>10.72</c:v>
                </c:pt>
                <c:pt idx="26">
                  <c:v>11.17</c:v>
                </c:pt>
                <c:pt idx="27">
                  <c:v>11.61</c:v>
                </c:pt>
                <c:pt idx="28">
                  <c:v>12.04</c:v>
                </c:pt>
                <c:pt idx="29">
                  <c:v>12.47</c:v>
                </c:pt>
                <c:pt idx="30">
                  <c:v>12.9</c:v>
                </c:pt>
                <c:pt idx="31">
                  <c:v>13.33</c:v>
                </c:pt>
                <c:pt idx="32">
                  <c:v>13.74</c:v>
                </c:pt>
                <c:pt idx="33">
                  <c:v>14.16</c:v>
                </c:pt>
                <c:pt idx="34">
                  <c:v>14.57</c:v>
                </c:pt>
                <c:pt idx="35">
                  <c:v>14.97</c:v>
                </c:pt>
                <c:pt idx="36">
                  <c:v>15.370000000000006</c:v>
                </c:pt>
                <c:pt idx="37">
                  <c:v>15.77</c:v>
                </c:pt>
                <c:pt idx="38">
                  <c:v>16.149999999999999</c:v>
                </c:pt>
                <c:pt idx="39">
                  <c:v>16.54</c:v>
                </c:pt>
                <c:pt idx="40">
                  <c:v>16.920000000000002</c:v>
                </c:pt>
                <c:pt idx="41">
                  <c:v>17.29</c:v>
                </c:pt>
                <c:pt idx="42">
                  <c:v>17.66</c:v>
                </c:pt>
                <c:pt idx="43">
                  <c:v>18.02</c:v>
                </c:pt>
                <c:pt idx="44">
                  <c:v>18.37</c:v>
                </c:pt>
                <c:pt idx="45">
                  <c:v>18.72</c:v>
                </c:pt>
                <c:pt idx="46">
                  <c:v>19.07</c:v>
                </c:pt>
                <c:pt idx="47">
                  <c:v>19.41</c:v>
                </c:pt>
                <c:pt idx="48">
                  <c:v>19.75</c:v>
                </c:pt>
                <c:pt idx="49">
                  <c:v>20.079999999999988</c:v>
                </c:pt>
                <c:pt idx="50">
                  <c:v>20.399999999999999</c:v>
                </c:pt>
                <c:pt idx="51">
                  <c:v>20.72</c:v>
                </c:pt>
                <c:pt idx="52">
                  <c:v>21.03</c:v>
                </c:pt>
                <c:pt idx="53">
                  <c:v>21.34</c:v>
                </c:pt>
                <c:pt idx="54">
                  <c:v>21.650000000000027</c:v>
                </c:pt>
                <c:pt idx="55">
                  <c:v>21.95</c:v>
                </c:pt>
                <c:pt idx="56">
                  <c:v>22.24</c:v>
                </c:pt>
                <c:pt idx="57">
                  <c:v>22.53</c:v>
                </c:pt>
                <c:pt idx="58">
                  <c:v>22.810000000000027</c:v>
                </c:pt>
                <c:pt idx="59">
                  <c:v>23.09</c:v>
                </c:pt>
                <c:pt idx="60">
                  <c:v>23.37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SBSdk!$H$1</c:f>
              <c:strCache>
                <c:ptCount val="1"/>
                <c:pt idx="0">
                  <c:v>Lw Low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F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SBSdk!$H$2:$H$62</c:f>
              <c:numCache>
                <c:formatCode>General</c:formatCode>
                <c:ptCount val="61"/>
                <c:pt idx="16">
                  <c:v>7.4</c:v>
                </c:pt>
                <c:pt idx="18">
                  <c:v>9.6</c:v>
                </c:pt>
                <c:pt idx="21">
                  <c:v>10.4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SBSdk!$I$1</c:f>
              <c:strCache>
                <c:ptCount val="1"/>
                <c:pt idx="0">
                  <c:v>Lw Low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F79646">
                  <a:lumMod val="75000"/>
                </a:srgbClr>
              </a:solidFill>
              <a:ln>
                <a:solidFill>
                  <a:sysClr val="windowText" lastClr="000000"/>
                </a:solidFill>
              </a:ln>
            </c:spPr>
          </c:marker>
          <c:dPt>
            <c:idx val="18"/>
            <c:marker>
              <c:symbol val="circle"/>
              <c:size val="8"/>
              <c:spPr>
                <a:solidFill>
                  <a:srgbClr val="00B0F0"/>
                </a:solidFill>
                <a:ln>
                  <a:solidFill>
                    <a:sysClr val="windowText" lastClr="000000"/>
                  </a:solidFill>
                </a:ln>
              </c:spPr>
            </c:marker>
          </c:dPt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SBSdk!$I$2:$I$62</c:f>
              <c:numCache>
                <c:formatCode>General</c:formatCode>
                <c:ptCount val="61"/>
                <c:pt idx="18">
                  <c:v>10.6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SBSdk!$J$1</c:f>
              <c:strCache>
                <c:ptCount val="1"/>
                <c:pt idx="0">
                  <c:v>Lw Med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SBSdk!$J$2:$J$62</c:f>
              <c:numCache>
                <c:formatCode>General</c:formatCode>
                <c:ptCount val="61"/>
                <c:pt idx="20">
                  <c:v>9.5</c:v>
                </c:pt>
                <c:pt idx="21">
                  <c:v>11.8</c:v>
                </c:pt>
                <c:pt idx="22">
                  <c:v>10.3</c:v>
                </c:pt>
                <c:pt idx="25">
                  <c:v>19.899999999999999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SBSdk!$K$1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SBSdk!$K$2:$K$62</c:f>
              <c:numCache>
                <c:formatCode>General</c:formatCode>
                <c:ptCount val="61"/>
                <c:pt idx="13">
                  <c:v>8.7000000000000011</c:v>
                </c:pt>
                <c:pt idx="22">
                  <c:v>12.6</c:v>
                </c:pt>
                <c:pt idx="23">
                  <c:v>12.6</c:v>
                </c:pt>
                <c:pt idx="24">
                  <c:v>15.5</c:v>
                </c:pt>
                <c:pt idx="26">
                  <c:v>16.7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SBSdk!$N$1</c:f>
              <c:strCache>
                <c:ptCount val="1"/>
                <c:pt idx="0">
                  <c:v>Fdi Low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00B0F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SBSdk!$N$2:$N$62</c:f>
              <c:numCache>
                <c:formatCode>General</c:formatCode>
                <c:ptCount val="61"/>
                <c:pt idx="21">
                  <c:v>8.1</c:v>
                </c:pt>
                <c:pt idx="31">
                  <c:v>14.7</c:v>
                </c:pt>
                <c:pt idx="32">
                  <c:v>11.9</c:v>
                </c:pt>
                <c:pt idx="33">
                  <c:v>14.6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SBSdk!$O$1</c:f>
              <c:strCache>
                <c:ptCount val="1"/>
                <c:pt idx="0">
                  <c:v>Fdi Med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SBSdk!$O$2:$O$62</c:f>
              <c:numCache>
                <c:formatCode>General</c:formatCode>
                <c:ptCount val="61"/>
                <c:pt idx="13">
                  <c:v>9.5</c:v>
                </c:pt>
                <c:pt idx="14">
                  <c:v>8.6</c:v>
                </c:pt>
                <c:pt idx="18">
                  <c:v>8.2000000000000011</c:v>
                </c:pt>
                <c:pt idx="19">
                  <c:v>12</c:v>
                </c:pt>
                <c:pt idx="21">
                  <c:v>10.7</c:v>
                </c:pt>
                <c:pt idx="24">
                  <c:v>10.8</c:v>
                </c:pt>
                <c:pt idx="28">
                  <c:v>13.3</c:v>
                </c:pt>
                <c:pt idx="34">
                  <c:v>17.2</c:v>
                </c:pt>
                <c:pt idx="37">
                  <c:v>18.8</c:v>
                </c:pt>
              </c:numCache>
            </c:numRef>
          </c:yVal>
          <c:smooth val="1"/>
        </c:ser>
        <c:ser>
          <c:idx val="9"/>
          <c:order val="9"/>
          <c:tx>
            <c:strRef>
              <c:f>SBSdk!$P$1</c:f>
              <c:strCache>
                <c:ptCount val="1"/>
                <c:pt idx="0">
                  <c:v>Fdi High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SBSdk!$P$2:$P$62</c:f>
              <c:numCache>
                <c:formatCode>General</c:formatCode>
                <c:ptCount val="61"/>
                <c:pt idx="12">
                  <c:v>9.7000000000000011</c:v>
                </c:pt>
                <c:pt idx="13">
                  <c:v>9.5</c:v>
                </c:pt>
                <c:pt idx="14">
                  <c:v>10.3</c:v>
                </c:pt>
              </c:numCache>
            </c:numRef>
          </c:yVal>
          <c:smooth val="1"/>
        </c:ser>
        <c:ser>
          <c:idx val="10"/>
          <c:order val="10"/>
          <c:tx>
            <c:strRef>
              <c:f>SBSdk!$L$1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SBSdk!$L$2:$L$62</c:f>
              <c:numCache>
                <c:formatCode>General</c:formatCode>
                <c:ptCount val="61"/>
              </c:numCache>
            </c:numRef>
          </c:yVal>
          <c:smooth val="1"/>
        </c:ser>
        <c:ser>
          <c:idx val="11"/>
          <c:order val="11"/>
          <c:tx>
            <c:strRef>
              <c:f>SBSdk!$M$1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SBSdk!$M$2:$M$62</c:f>
              <c:numCache>
                <c:formatCode>General</c:formatCode>
                <c:ptCount val="61"/>
              </c:numCache>
            </c:numRef>
          </c:yVal>
          <c:smooth val="1"/>
        </c:ser>
        <c:axId val="83640320"/>
        <c:axId val="83642240"/>
      </c:scatterChart>
      <c:valAx>
        <c:axId val="836403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 baseline="0"/>
                </a:pPr>
                <a:r>
                  <a:rPr lang="en-US" sz="1200" baseline="0"/>
                  <a:t>Age @ 1.3 m (years)</a:t>
                </a:r>
              </a:p>
            </c:rich>
          </c:tx>
          <c:layout>
            <c:manualLayout>
              <c:xMode val="edge"/>
              <c:yMode val="edge"/>
              <c:x val="0.38412532773306712"/>
              <c:y val="0.91720243546613034"/>
            </c:manualLayout>
          </c:layout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83642240"/>
        <c:crosses val="autoZero"/>
        <c:crossBetween val="midCat"/>
      </c:valAx>
      <c:valAx>
        <c:axId val="8364224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 baseline="0"/>
                </a:pPr>
                <a:r>
                  <a:rPr lang="en-US" sz="1200" baseline="0"/>
                  <a:t>Height (m)</a:t>
                </a:r>
              </a:p>
            </c:rich>
          </c:tx>
          <c:layout/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83640320"/>
        <c:crosses val="autoZero"/>
        <c:crossBetween val="midCat"/>
      </c:valAx>
    </c:plotArea>
    <c:legend>
      <c:legendPos val="t"/>
      <c:legendEntry>
        <c:idx val="4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0.4907589137757189"/>
          <c:y val="0.71463463058398524"/>
          <c:w val="0.47577123135066818"/>
          <c:h val="0.11902320494766018"/>
        </c:manualLayout>
      </c:layout>
      <c:txPr>
        <a:bodyPr/>
        <a:lstStyle/>
        <a:p>
          <a:pPr>
            <a:defRPr sz="1200" b="1" i="0" baseline="0"/>
          </a:pPr>
          <a:endParaRPr lang="en-US"/>
        </a:p>
      </c:txPr>
    </c:legend>
    <c:plotVisOnly val="1"/>
  </c:chart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 dirty="0" err="1"/>
              <a:t>SBSdk</a:t>
            </a:r>
            <a:r>
              <a:rPr lang="en-US" dirty="0"/>
              <a:t> </a:t>
            </a:r>
            <a:r>
              <a:rPr lang="en-US" dirty="0" smtClean="0"/>
              <a:t>sites: Pine curves</a:t>
            </a:r>
            <a:endParaRPr lang="en-US" dirty="0"/>
          </a:p>
        </c:rich>
      </c:tx>
      <c:layout>
        <c:manualLayout>
          <c:xMode val="edge"/>
          <c:yMode val="edge"/>
          <c:x val="0.37257690327827847"/>
          <c:y val="3.5287190687138002E-2"/>
        </c:manualLayout>
      </c:layout>
      <c:overlay val="1"/>
    </c:title>
    <c:plotArea>
      <c:layout>
        <c:manualLayout>
          <c:layoutTarget val="inner"/>
          <c:xMode val="edge"/>
          <c:yMode val="edge"/>
          <c:x val="0.10606615968589812"/>
          <c:y val="0.12540755811600648"/>
          <c:w val="0.86337650931131449"/>
          <c:h val="0.72428493770280289"/>
        </c:manualLayout>
      </c:layout>
      <c:scatterChart>
        <c:scatterStyle val="smoothMarker"/>
        <c:ser>
          <c:idx val="0"/>
          <c:order val="0"/>
          <c:tx>
            <c:strRef>
              <c:f>SBSdk!$B$1</c:f>
              <c:strCache>
                <c:ptCount val="1"/>
                <c:pt idx="0">
                  <c:v>Pl Low</c:v>
                </c:pt>
              </c:strCache>
            </c:strRef>
          </c:tx>
          <c:spPr>
            <a:ln w="38100">
              <a:solidFill>
                <a:srgbClr val="00B0F0"/>
              </a:solidFill>
            </a:ln>
          </c:spPr>
          <c:marker>
            <c:symbol val="none"/>
          </c:marker>
          <c:yVal>
            <c:numRef>
              <c:f>SBSdk!$B$2:$B$62</c:f>
              <c:numCache>
                <c:formatCode>General</c:formatCode>
                <c:ptCount val="61"/>
                <c:pt idx="0">
                  <c:v>1.1000000000000001</c:v>
                </c:pt>
                <c:pt idx="1">
                  <c:v>1.36</c:v>
                </c:pt>
                <c:pt idx="2">
                  <c:v>1.57</c:v>
                </c:pt>
                <c:pt idx="3">
                  <c:v>1.83</c:v>
                </c:pt>
                <c:pt idx="4">
                  <c:v>2.13</c:v>
                </c:pt>
                <c:pt idx="5">
                  <c:v>2.4499999999999997</c:v>
                </c:pt>
                <c:pt idx="6">
                  <c:v>2.79</c:v>
                </c:pt>
                <c:pt idx="7">
                  <c:v>3.15</c:v>
                </c:pt>
                <c:pt idx="8">
                  <c:v>3.51</c:v>
                </c:pt>
                <c:pt idx="9">
                  <c:v>3.8899999999999997</c:v>
                </c:pt>
                <c:pt idx="10">
                  <c:v>4.26</c:v>
                </c:pt>
                <c:pt idx="11">
                  <c:v>4.6399999999999997</c:v>
                </c:pt>
                <c:pt idx="12">
                  <c:v>5.03</c:v>
                </c:pt>
                <c:pt idx="13">
                  <c:v>5.41</c:v>
                </c:pt>
                <c:pt idx="14">
                  <c:v>5.79</c:v>
                </c:pt>
                <c:pt idx="15">
                  <c:v>6.17</c:v>
                </c:pt>
                <c:pt idx="16">
                  <c:v>6.54</c:v>
                </c:pt>
                <c:pt idx="17">
                  <c:v>6.92</c:v>
                </c:pt>
                <c:pt idx="18">
                  <c:v>7.29</c:v>
                </c:pt>
                <c:pt idx="19">
                  <c:v>7.6499999999999995</c:v>
                </c:pt>
                <c:pt idx="20">
                  <c:v>8.01</c:v>
                </c:pt>
                <c:pt idx="21">
                  <c:v>8.3700000000000028</c:v>
                </c:pt>
                <c:pt idx="22">
                  <c:v>8.7200000000000024</c:v>
                </c:pt>
                <c:pt idx="23">
                  <c:v>9.06</c:v>
                </c:pt>
                <c:pt idx="24">
                  <c:v>9.4</c:v>
                </c:pt>
                <c:pt idx="25">
                  <c:v>9.73</c:v>
                </c:pt>
                <c:pt idx="26">
                  <c:v>10.06</c:v>
                </c:pt>
                <c:pt idx="27">
                  <c:v>10.38</c:v>
                </c:pt>
                <c:pt idx="28">
                  <c:v>10.69</c:v>
                </c:pt>
                <c:pt idx="29">
                  <c:v>11</c:v>
                </c:pt>
                <c:pt idx="30">
                  <c:v>11.31</c:v>
                </c:pt>
                <c:pt idx="31">
                  <c:v>11.6</c:v>
                </c:pt>
                <c:pt idx="32">
                  <c:v>11.89</c:v>
                </c:pt>
                <c:pt idx="33">
                  <c:v>12.18</c:v>
                </c:pt>
                <c:pt idx="34">
                  <c:v>12.46</c:v>
                </c:pt>
                <c:pt idx="35">
                  <c:v>12.73</c:v>
                </c:pt>
                <c:pt idx="36">
                  <c:v>13</c:v>
                </c:pt>
                <c:pt idx="37">
                  <c:v>13.26</c:v>
                </c:pt>
                <c:pt idx="38">
                  <c:v>13.52</c:v>
                </c:pt>
                <c:pt idx="39">
                  <c:v>13.77</c:v>
                </c:pt>
                <c:pt idx="40">
                  <c:v>14.01</c:v>
                </c:pt>
                <c:pt idx="41">
                  <c:v>14.25</c:v>
                </c:pt>
                <c:pt idx="42">
                  <c:v>14.49</c:v>
                </c:pt>
                <c:pt idx="43">
                  <c:v>14.72</c:v>
                </c:pt>
                <c:pt idx="44">
                  <c:v>14.94</c:v>
                </c:pt>
                <c:pt idx="45">
                  <c:v>15.16</c:v>
                </c:pt>
                <c:pt idx="46">
                  <c:v>15.38</c:v>
                </c:pt>
                <c:pt idx="47">
                  <c:v>15.59</c:v>
                </c:pt>
                <c:pt idx="48">
                  <c:v>15.8</c:v>
                </c:pt>
                <c:pt idx="49">
                  <c:v>16</c:v>
                </c:pt>
                <c:pt idx="50">
                  <c:v>16.2</c:v>
                </c:pt>
                <c:pt idx="51">
                  <c:v>16.39</c:v>
                </c:pt>
                <c:pt idx="52">
                  <c:v>16.579999999999988</c:v>
                </c:pt>
                <c:pt idx="53">
                  <c:v>16.77</c:v>
                </c:pt>
                <c:pt idx="54">
                  <c:v>16.95</c:v>
                </c:pt>
                <c:pt idx="55">
                  <c:v>17.130000000000027</c:v>
                </c:pt>
                <c:pt idx="56">
                  <c:v>17.309999999999999</c:v>
                </c:pt>
                <c:pt idx="57">
                  <c:v>17.479999999999986</c:v>
                </c:pt>
                <c:pt idx="58">
                  <c:v>17.64</c:v>
                </c:pt>
                <c:pt idx="59">
                  <c:v>17.809999999999999</c:v>
                </c:pt>
                <c:pt idx="60">
                  <c:v>17.97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SBSdk!$C$1</c:f>
              <c:strCache>
                <c:ptCount val="1"/>
                <c:pt idx="0">
                  <c:v>Pl Med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yVal>
            <c:numRef>
              <c:f>SBSdk!$C$2:$C$62</c:f>
              <c:numCache>
                <c:formatCode>General</c:formatCode>
                <c:ptCount val="61"/>
                <c:pt idx="0">
                  <c:v>1.1000000000000001</c:v>
                </c:pt>
                <c:pt idx="1">
                  <c:v>1.3800000000000001</c:v>
                </c:pt>
                <c:pt idx="2">
                  <c:v>1.6600000000000001</c:v>
                </c:pt>
                <c:pt idx="3">
                  <c:v>2.0099999999999998</c:v>
                </c:pt>
                <c:pt idx="4">
                  <c:v>2.4099999999999997</c:v>
                </c:pt>
                <c:pt idx="5">
                  <c:v>2.84</c:v>
                </c:pt>
                <c:pt idx="6">
                  <c:v>3.29</c:v>
                </c:pt>
                <c:pt idx="7">
                  <c:v>3.7600000000000002</c:v>
                </c:pt>
                <c:pt idx="8">
                  <c:v>4.2300000000000004</c:v>
                </c:pt>
                <c:pt idx="9">
                  <c:v>4.72</c:v>
                </c:pt>
                <c:pt idx="10">
                  <c:v>5.21</c:v>
                </c:pt>
                <c:pt idx="11">
                  <c:v>5.7</c:v>
                </c:pt>
                <c:pt idx="12">
                  <c:v>6.1899999999999995</c:v>
                </c:pt>
                <c:pt idx="13">
                  <c:v>6.68</c:v>
                </c:pt>
                <c:pt idx="14">
                  <c:v>7.1599999999999975</c:v>
                </c:pt>
                <c:pt idx="15">
                  <c:v>7.64</c:v>
                </c:pt>
                <c:pt idx="16">
                  <c:v>8.11</c:v>
                </c:pt>
                <c:pt idx="17">
                  <c:v>8.58</c:v>
                </c:pt>
                <c:pt idx="18">
                  <c:v>9.0400000000000009</c:v>
                </c:pt>
                <c:pt idx="19">
                  <c:v>9.49</c:v>
                </c:pt>
                <c:pt idx="20">
                  <c:v>9.94</c:v>
                </c:pt>
                <c:pt idx="21">
                  <c:v>10.370000000000006</c:v>
                </c:pt>
                <c:pt idx="22">
                  <c:v>10.8</c:v>
                </c:pt>
                <c:pt idx="23">
                  <c:v>11.22</c:v>
                </c:pt>
                <c:pt idx="24">
                  <c:v>11.63</c:v>
                </c:pt>
                <c:pt idx="25">
                  <c:v>12.03</c:v>
                </c:pt>
                <c:pt idx="26">
                  <c:v>12.42</c:v>
                </c:pt>
                <c:pt idx="27">
                  <c:v>12.81</c:v>
                </c:pt>
                <c:pt idx="28">
                  <c:v>13.18</c:v>
                </c:pt>
                <c:pt idx="29">
                  <c:v>13.55</c:v>
                </c:pt>
                <c:pt idx="30">
                  <c:v>13.9</c:v>
                </c:pt>
                <c:pt idx="31">
                  <c:v>14.25</c:v>
                </c:pt>
                <c:pt idx="32">
                  <c:v>14.59</c:v>
                </c:pt>
                <c:pt idx="33">
                  <c:v>14.93</c:v>
                </c:pt>
                <c:pt idx="34">
                  <c:v>15.25</c:v>
                </c:pt>
                <c:pt idx="35">
                  <c:v>15.57</c:v>
                </c:pt>
                <c:pt idx="36">
                  <c:v>15.88</c:v>
                </c:pt>
                <c:pt idx="37">
                  <c:v>16.18</c:v>
                </c:pt>
                <c:pt idx="38">
                  <c:v>16.47</c:v>
                </c:pt>
                <c:pt idx="39">
                  <c:v>16.760000000000002</c:v>
                </c:pt>
                <c:pt idx="40">
                  <c:v>17.04</c:v>
                </c:pt>
                <c:pt idx="41">
                  <c:v>17.309999999999999</c:v>
                </c:pt>
                <c:pt idx="42">
                  <c:v>17.579999999999988</c:v>
                </c:pt>
                <c:pt idx="43">
                  <c:v>17.84</c:v>
                </c:pt>
                <c:pt idx="44">
                  <c:v>18.100000000000001</c:v>
                </c:pt>
                <c:pt idx="45">
                  <c:v>18.34</c:v>
                </c:pt>
                <c:pt idx="46">
                  <c:v>18.59</c:v>
                </c:pt>
                <c:pt idx="47">
                  <c:v>18.82</c:v>
                </c:pt>
                <c:pt idx="48">
                  <c:v>19.05</c:v>
                </c:pt>
                <c:pt idx="49">
                  <c:v>19.279999999999987</c:v>
                </c:pt>
                <c:pt idx="50">
                  <c:v>19.5</c:v>
                </c:pt>
                <c:pt idx="51">
                  <c:v>19.72</c:v>
                </c:pt>
                <c:pt idx="52">
                  <c:v>19.920000000000002</c:v>
                </c:pt>
                <c:pt idx="53">
                  <c:v>20.130000000000027</c:v>
                </c:pt>
                <c:pt idx="54">
                  <c:v>20.329999999999988</c:v>
                </c:pt>
                <c:pt idx="55">
                  <c:v>20.53</c:v>
                </c:pt>
                <c:pt idx="56">
                  <c:v>20.72</c:v>
                </c:pt>
                <c:pt idx="57">
                  <c:v>20.9</c:v>
                </c:pt>
                <c:pt idx="58">
                  <c:v>21.09</c:v>
                </c:pt>
                <c:pt idx="59">
                  <c:v>21.27</c:v>
                </c:pt>
                <c:pt idx="60">
                  <c:v>21.439999999999987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SBSdk!$D$1</c:f>
              <c:strCache>
                <c:ptCount val="1"/>
                <c:pt idx="0">
                  <c:v>Pl High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yVal>
            <c:numRef>
              <c:f>SBSdk!$D$2:$D$62</c:f>
              <c:numCache>
                <c:formatCode>General</c:formatCode>
                <c:ptCount val="61"/>
                <c:pt idx="0">
                  <c:v>1.07</c:v>
                </c:pt>
                <c:pt idx="1">
                  <c:v>1.4</c:v>
                </c:pt>
                <c:pt idx="2">
                  <c:v>1.73</c:v>
                </c:pt>
                <c:pt idx="3">
                  <c:v>2.16</c:v>
                </c:pt>
                <c:pt idx="4">
                  <c:v>2.63</c:v>
                </c:pt>
                <c:pt idx="5">
                  <c:v>3.14</c:v>
                </c:pt>
                <c:pt idx="6">
                  <c:v>3.68</c:v>
                </c:pt>
                <c:pt idx="7">
                  <c:v>4.24</c:v>
                </c:pt>
                <c:pt idx="8">
                  <c:v>4.8</c:v>
                </c:pt>
                <c:pt idx="9">
                  <c:v>5.37</c:v>
                </c:pt>
                <c:pt idx="10">
                  <c:v>5.95</c:v>
                </c:pt>
                <c:pt idx="11">
                  <c:v>6.52</c:v>
                </c:pt>
                <c:pt idx="12">
                  <c:v>7.1</c:v>
                </c:pt>
                <c:pt idx="13">
                  <c:v>7.6599999999999975</c:v>
                </c:pt>
                <c:pt idx="14">
                  <c:v>8.2200000000000024</c:v>
                </c:pt>
                <c:pt idx="15">
                  <c:v>8.7800000000000011</c:v>
                </c:pt>
                <c:pt idx="16">
                  <c:v>9.32</c:v>
                </c:pt>
                <c:pt idx="17">
                  <c:v>9.8600000000000048</c:v>
                </c:pt>
                <c:pt idx="18">
                  <c:v>10.39</c:v>
                </c:pt>
                <c:pt idx="19">
                  <c:v>10.9</c:v>
                </c:pt>
                <c:pt idx="20">
                  <c:v>11.41</c:v>
                </c:pt>
                <c:pt idx="21">
                  <c:v>11.9</c:v>
                </c:pt>
                <c:pt idx="22">
                  <c:v>12.38</c:v>
                </c:pt>
                <c:pt idx="23">
                  <c:v>12.850000000000014</c:v>
                </c:pt>
                <c:pt idx="24">
                  <c:v>13.31</c:v>
                </c:pt>
                <c:pt idx="25">
                  <c:v>13.76</c:v>
                </c:pt>
                <c:pt idx="26">
                  <c:v>14.2</c:v>
                </c:pt>
                <c:pt idx="27">
                  <c:v>14.63</c:v>
                </c:pt>
                <c:pt idx="28">
                  <c:v>15.04</c:v>
                </c:pt>
                <c:pt idx="29">
                  <c:v>15.450000000000006</c:v>
                </c:pt>
                <c:pt idx="30">
                  <c:v>15.84</c:v>
                </c:pt>
                <c:pt idx="31">
                  <c:v>16.23</c:v>
                </c:pt>
                <c:pt idx="32">
                  <c:v>16.600000000000001</c:v>
                </c:pt>
                <c:pt idx="33">
                  <c:v>16.97</c:v>
                </c:pt>
                <c:pt idx="34">
                  <c:v>17.32</c:v>
                </c:pt>
                <c:pt idx="35">
                  <c:v>17.670000000000005</c:v>
                </c:pt>
                <c:pt idx="36">
                  <c:v>18.010000000000005</c:v>
                </c:pt>
                <c:pt idx="37">
                  <c:v>18.329999999999988</c:v>
                </c:pt>
                <c:pt idx="38">
                  <c:v>18.649999999999999</c:v>
                </c:pt>
                <c:pt idx="39">
                  <c:v>18.959999999999987</c:v>
                </c:pt>
                <c:pt idx="40">
                  <c:v>19.27</c:v>
                </c:pt>
                <c:pt idx="41">
                  <c:v>19.559999999999999</c:v>
                </c:pt>
                <c:pt idx="42">
                  <c:v>19.850000000000001</c:v>
                </c:pt>
                <c:pt idx="43">
                  <c:v>20.130000000000027</c:v>
                </c:pt>
                <c:pt idx="44">
                  <c:v>20.399999999999999</c:v>
                </c:pt>
                <c:pt idx="45">
                  <c:v>20.67</c:v>
                </c:pt>
                <c:pt idx="46">
                  <c:v>20.93</c:v>
                </c:pt>
                <c:pt idx="47">
                  <c:v>21.18</c:v>
                </c:pt>
                <c:pt idx="48">
                  <c:v>21.43</c:v>
                </c:pt>
                <c:pt idx="49">
                  <c:v>21.67</c:v>
                </c:pt>
                <c:pt idx="50">
                  <c:v>21.9</c:v>
                </c:pt>
                <c:pt idx="51">
                  <c:v>22.130000000000027</c:v>
                </c:pt>
                <c:pt idx="52">
                  <c:v>22.35</c:v>
                </c:pt>
                <c:pt idx="53">
                  <c:v>22.57</c:v>
                </c:pt>
                <c:pt idx="54">
                  <c:v>22.779999999999987</c:v>
                </c:pt>
                <c:pt idx="55">
                  <c:v>22.99</c:v>
                </c:pt>
                <c:pt idx="56">
                  <c:v>23.19</c:v>
                </c:pt>
                <c:pt idx="57">
                  <c:v>23.38</c:v>
                </c:pt>
                <c:pt idx="58">
                  <c:v>23.58</c:v>
                </c:pt>
                <c:pt idx="59">
                  <c:v>23.759999999999987</c:v>
                </c:pt>
                <c:pt idx="60">
                  <c:v>23.95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SBSdk!$H$1</c:f>
              <c:strCache>
                <c:ptCount val="1"/>
                <c:pt idx="0">
                  <c:v>Lw Low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F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SBSdk!$H$2:$H$62</c:f>
              <c:numCache>
                <c:formatCode>General</c:formatCode>
                <c:ptCount val="61"/>
                <c:pt idx="16">
                  <c:v>7.4</c:v>
                </c:pt>
                <c:pt idx="18">
                  <c:v>9.6</c:v>
                </c:pt>
                <c:pt idx="21">
                  <c:v>10.4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SBSdk!$I$1</c:f>
              <c:strCache>
                <c:ptCount val="1"/>
                <c:pt idx="0">
                  <c:v>Lw Low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F79646">
                  <a:lumMod val="75000"/>
                </a:srgbClr>
              </a:solidFill>
              <a:ln>
                <a:solidFill>
                  <a:sysClr val="windowText" lastClr="000000"/>
                </a:solidFill>
              </a:ln>
            </c:spPr>
          </c:marker>
          <c:dPt>
            <c:idx val="18"/>
            <c:marker>
              <c:symbol val="circle"/>
              <c:size val="8"/>
              <c:spPr>
                <a:solidFill>
                  <a:srgbClr val="00B0F0"/>
                </a:solidFill>
                <a:ln>
                  <a:solidFill>
                    <a:sysClr val="windowText" lastClr="000000"/>
                  </a:solidFill>
                </a:ln>
              </c:spPr>
            </c:marker>
          </c:dPt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SBSdk!$I$2:$I$62</c:f>
              <c:numCache>
                <c:formatCode>General</c:formatCode>
                <c:ptCount val="61"/>
                <c:pt idx="18">
                  <c:v>10.6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SBSdk!$J$1</c:f>
              <c:strCache>
                <c:ptCount val="1"/>
                <c:pt idx="0">
                  <c:v>Lw Med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SBSdk!$J$2:$J$62</c:f>
              <c:numCache>
                <c:formatCode>General</c:formatCode>
                <c:ptCount val="61"/>
                <c:pt idx="20">
                  <c:v>9.5</c:v>
                </c:pt>
                <c:pt idx="21">
                  <c:v>11.8</c:v>
                </c:pt>
                <c:pt idx="22">
                  <c:v>10.3</c:v>
                </c:pt>
                <c:pt idx="25">
                  <c:v>19.899999999999999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SBSdk!$K$1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SBSdk!$K$2:$K$62</c:f>
              <c:numCache>
                <c:formatCode>General</c:formatCode>
                <c:ptCount val="61"/>
                <c:pt idx="13">
                  <c:v>8.7000000000000011</c:v>
                </c:pt>
                <c:pt idx="22">
                  <c:v>12.6</c:v>
                </c:pt>
                <c:pt idx="23">
                  <c:v>12.6</c:v>
                </c:pt>
                <c:pt idx="24">
                  <c:v>15.5</c:v>
                </c:pt>
                <c:pt idx="26">
                  <c:v>16.7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SBSdk!$N$1</c:f>
              <c:strCache>
                <c:ptCount val="1"/>
                <c:pt idx="0">
                  <c:v>Fdi Low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7"/>
            <c:spPr>
              <a:solidFill>
                <a:srgbClr val="00B0F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SBSdk!$N$2:$N$62</c:f>
              <c:numCache>
                <c:formatCode>General</c:formatCode>
                <c:ptCount val="61"/>
                <c:pt idx="21">
                  <c:v>8.1</c:v>
                </c:pt>
                <c:pt idx="31">
                  <c:v>14.7</c:v>
                </c:pt>
                <c:pt idx="32">
                  <c:v>11.9</c:v>
                </c:pt>
                <c:pt idx="33">
                  <c:v>14.6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SBSdk!$O$1</c:f>
              <c:strCache>
                <c:ptCount val="1"/>
                <c:pt idx="0">
                  <c:v>Fdi Med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SBSdk!$O$2:$O$62</c:f>
              <c:numCache>
                <c:formatCode>General</c:formatCode>
                <c:ptCount val="61"/>
                <c:pt idx="13">
                  <c:v>9.5</c:v>
                </c:pt>
                <c:pt idx="14">
                  <c:v>8.6</c:v>
                </c:pt>
                <c:pt idx="18">
                  <c:v>8.2000000000000011</c:v>
                </c:pt>
                <c:pt idx="19">
                  <c:v>12</c:v>
                </c:pt>
                <c:pt idx="21">
                  <c:v>10.7</c:v>
                </c:pt>
                <c:pt idx="24">
                  <c:v>10.8</c:v>
                </c:pt>
                <c:pt idx="28">
                  <c:v>13.3</c:v>
                </c:pt>
                <c:pt idx="34">
                  <c:v>17.2</c:v>
                </c:pt>
                <c:pt idx="37">
                  <c:v>18.8</c:v>
                </c:pt>
              </c:numCache>
            </c:numRef>
          </c:yVal>
          <c:smooth val="1"/>
        </c:ser>
        <c:ser>
          <c:idx val="9"/>
          <c:order val="9"/>
          <c:tx>
            <c:strRef>
              <c:f>SBSdk!$P$1</c:f>
              <c:strCache>
                <c:ptCount val="1"/>
                <c:pt idx="0">
                  <c:v>Fdi High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SBSdk!$A$2:$A$62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SBSdk!$P$2:$P$62</c:f>
              <c:numCache>
                <c:formatCode>General</c:formatCode>
                <c:ptCount val="61"/>
                <c:pt idx="12">
                  <c:v>9.7000000000000011</c:v>
                </c:pt>
                <c:pt idx="13">
                  <c:v>9.5</c:v>
                </c:pt>
                <c:pt idx="14">
                  <c:v>10.3</c:v>
                </c:pt>
              </c:numCache>
            </c:numRef>
          </c:yVal>
          <c:smooth val="1"/>
        </c:ser>
        <c:ser>
          <c:idx val="10"/>
          <c:order val="10"/>
          <c:tx>
            <c:strRef>
              <c:f>SBSdk!$L$1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SBSdk!$L$2:$L$62</c:f>
              <c:numCache>
                <c:formatCode>General</c:formatCode>
                <c:ptCount val="61"/>
              </c:numCache>
            </c:numRef>
          </c:yVal>
          <c:smooth val="1"/>
        </c:ser>
        <c:ser>
          <c:idx val="11"/>
          <c:order val="11"/>
          <c:tx>
            <c:strRef>
              <c:f>SBSdk!$M$1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SBSdk!$M$2:$M$62</c:f>
              <c:numCache>
                <c:formatCode>General</c:formatCode>
                <c:ptCount val="61"/>
              </c:numCache>
            </c:numRef>
          </c:yVal>
          <c:smooth val="1"/>
        </c:ser>
        <c:axId val="83952000"/>
        <c:axId val="83954304"/>
      </c:scatterChart>
      <c:valAx>
        <c:axId val="8395200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 baseline="0"/>
                </a:pPr>
                <a:r>
                  <a:rPr lang="en-US" sz="1200" baseline="0"/>
                  <a:t>Age @ 1.3 m (years)</a:t>
                </a:r>
              </a:p>
            </c:rich>
          </c:tx>
          <c:layout>
            <c:manualLayout>
              <c:xMode val="edge"/>
              <c:yMode val="edge"/>
              <c:x val="0.38412532773306701"/>
              <c:y val="0.91720243546613034"/>
            </c:manualLayout>
          </c:layout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83954304"/>
        <c:crosses val="autoZero"/>
        <c:crossBetween val="midCat"/>
      </c:valAx>
      <c:valAx>
        <c:axId val="83954304"/>
        <c:scaling>
          <c:orientation val="minMax"/>
          <c:max val="25"/>
        </c:scaling>
        <c:axPos val="l"/>
        <c:title>
          <c:tx>
            <c:rich>
              <a:bodyPr rot="-5400000" vert="horz"/>
              <a:lstStyle/>
              <a:p>
                <a:pPr>
                  <a:defRPr sz="1200" baseline="0"/>
                </a:pPr>
                <a:r>
                  <a:rPr lang="en-US" sz="1200" baseline="0"/>
                  <a:t>Height (m)</a:t>
                </a:r>
              </a:p>
            </c:rich>
          </c:tx>
          <c:layout/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83952000"/>
        <c:crosses val="autoZero"/>
        <c:crossBetween val="midCat"/>
      </c:valAx>
    </c:plotArea>
    <c:legend>
      <c:legendPos val="t"/>
      <c:legendEntry>
        <c:idx val="4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0.45593197896124082"/>
          <c:y val="0.70011302370584216"/>
          <c:w val="0.52167927722945584"/>
          <c:h val="0.1253958561211867"/>
        </c:manualLayout>
      </c:layout>
      <c:txPr>
        <a:bodyPr/>
        <a:lstStyle/>
        <a:p>
          <a:pPr>
            <a:defRPr sz="1200" b="1" i="0" baseline="0"/>
          </a:pPr>
          <a:endParaRPr lang="en-US"/>
        </a:p>
      </c:txPr>
    </c:legend>
    <c:plotVisOnly val="1"/>
  </c:chart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 sz="1600" dirty="0" smtClean="0"/>
              <a:t>Western larch growing on </a:t>
            </a:r>
            <a:r>
              <a:rPr lang="en-CA" sz="1600" dirty="0" err="1" smtClean="0"/>
              <a:t>SBSdk</a:t>
            </a:r>
            <a:r>
              <a:rPr lang="en-CA" sz="1600" dirty="0" smtClean="0"/>
              <a:t> medium sites</a:t>
            </a:r>
            <a:endParaRPr lang="en-CA" sz="1600" dirty="0"/>
          </a:p>
        </c:rich>
      </c:tx>
      <c:layout>
        <c:manualLayout>
          <c:xMode val="edge"/>
          <c:yMode val="edge"/>
          <c:x val="0.25548933716359562"/>
          <c:y val="2.7299885104186749E-2"/>
        </c:manualLayout>
      </c:layout>
    </c:title>
    <c:plotArea>
      <c:layout>
        <c:manualLayout>
          <c:layoutTarget val="inner"/>
          <c:xMode val="edge"/>
          <c:yMode val="edge"/>
          <c:x val="7.8127621264039881E-2"/>
          <c:y val="7.6743406850715734E-2"/>
          <c:w val="0.86412515011559698"/>
          <c:h val="0.7971016581842526"/>
        </c:manualLayout>
      </c:layout>
      <c:lineChart>
        <c:grouping val="standard"/>
        <c:ser>
          <c:idx val="0"/>
          <c:order val="0"/>
          <c:tx>
            <c:strRef>
              <c:f>Sheet1!$B$109</c:f>
              <c:strCache>
                <c:ptCount val="1"/>
                <c:pt idx="0">
                  <c:v>61</c:v>
                </c:pt>
              </c:strCache>
            </c:strRef>
          </c:tx>
          <c:marker>
            <c:symbol val="none"/>
          </c:marker>
          <c:val>
            <c:numRef>
              <c:f>Sheet1!$B$110:$B$141</c:f>
              <c:numCache>
                <c:formatCode>General</c:formatCode>
                <c:ptCount val="32"/>
                <c:pt idx="0">
                  <c:v>0.26</c:v>
                </c:pt>
                <c:pt idx="1">
                  <c:v>0.34</c:v>
                </c:pt>
                <c:pt idx="2">
                  <c:v>0.42000000000000032</c:v>
                </c:pt>
                <c:pt idx="3">
                  <c:v>0.5</c:v>
                </c:pt>
                <c:pt idx="4">
                  <c:v>0.58000000000000007</c:v>
                </c:pt>
                <c:pt idx="5">
                  <c:v>0.66000000000000114</c:v>
                </c:pt>
                <c:pt idx="6">
                  <c:v>0.76000000000000101</c:v>
                </c:pt>
                <c:pt idx="7">
                  <c:v>0.88</c:v>
                </c:pt>
                <c:pt idx="8">
                  <c:v>1</c:v>
                </c:pt>
                <c:pt idx="9">
                  <c:v>1.1200000000000001</c:v>
                </c:pt>
                <c:pt idx="10">
                  <c:v>1.24</c:v>
                </c:pt>
                <c:pt idx="11">
                  <c:v>1.4749999999999981</c:v>
                </c:pt>
                <c:pt idx="12">
                  <c:v>1.825</c:v>
                </c:pt>
                <c:pt idx="13">
                  <c:v>2.25</c:v>
                </c:pt>
                <c:pt idx="14">
                  <c:v>2.75</c:v>
                </c:pt>
                <c:pt idx="15">
                  <c:v>3.25</c:v>
                </c:pt>
                <c:pt idx="16">
                  <c:v>3.75</c:v>
                </c:pt>
                <c:pt idx="17">
                  <c:v>4.25</c:v>
                </c:pt>
                <c:pt idx="18">
                  <c:v>4.75</c:v>
                </c:pt>
                <c:pt idx="19">
                  <c:v>5.25</c:v>
                </c:pt>
                <c:pt idx="20">
                  <c:v>5.75</c:v>
                </c:pt>
                <c:pt idx="21">
                  <c:v>6.3333000000000004</c:v>
                </c:pt>
                <c:pt idx="22">
                  <c:v>7</c:v>
                </c:pt>
                <c:pt idx="23">
                  <c:v>7.6666999999999996</c:v>
                </c:pt>
                <c:pt idx="24">
                  <c:v>8.25</c:v>
                </c:pt>
                <c:pt idx="25">
                  <c:v>8.75</c:v>
                </c:pt>
                <c:pt idx="26">
                  <c:v>9.25</c:v>
                </c:pt>
                <c:pt idx="27">
                  <c:v>9.75</c:v>
                </c:pt>
                <c:pt idx="28">
                  <c:v>10</c:v>
                </c:pt>
                <c:pt idx="29">
                  <c:v>10.350000000000014</c:v>
                </c:pt>
              </c:numCache>
            </c:numRef>
          </c:val>
        </c:ser>
        <c:ser>
          <c:idx val="1"/>
          <c:order val="1"/>
          <c:tx>
            <c:strRef>
              <c:f>Sheet1!$C$109</c:f>
              <c:strCache>
                <c:ptCount val="1"/>
                <c:pt idx="0">
                  <c:v>62</c:v>
                </c:pt>
              </c:strCache>
            </c:strRef>
          </c:tx>
          <c:marker>
            <c:symbol val="none"/>
          </c:marker>
          <c:val>
            <c:numRef>
              <c:f>Sheet1!$C$110:$C$141</c:f>
              <c:numCache>
                <c:formatCode>General</c:formatCode>
                <c:ptCount val="32"/>
                <c:pt idx="0">
                  <c:v>0.26</c:v>
                </c:pt>
                <c:pt idx="1">
                  <c:v>0.34</c:v>
                </c:pt>
                <c:pt idx="2">
                  <c:v>0.42000000000000032</c:v>
                </c:pt>
                <c:pt idx="3">
                  <c:v>0.5</c:v>
                </c:pt>
                <c:pt idx="4">
                  <c:v>0.58000000000000007</c:v>
                </c:pt>
                <c:pt idx="5">
                  <c:v>0.66000000000000114</c:v>
                </c:pt>
                <c:pt idx="6">
                  <c:v>0.77500000000000113</c:v>
                </c:pt>
                <c:pt idx="7">
                  <c:v>0.92500000000000004</c:v>
                </c:pt>
                <c:pt idx="8">
                  <c:v>1.075</c:v>
                </c:pt>
                <c:pt idx="9">
                  <c:v>1.2249999999999981</c:v>
                </c:pt>
                <c:pt idx="10">
                  <c:v>1.4749999999999981</c:v>
                </c:pt>
                <c:pt idx="11">
                  <c:v>1.825</c:v>
                </c:pt>
                <c:pt idx="12">
                  <c:v>2.2000000000000002</c:v>
                </c:pt>
                <c:pt idx="13">
                  <c:v>2.6</c:v>
                </c:pt>
                <c:pt idx="14">
                  <c:v>3</c:v>
                </c:pt>
                <c:pt idx="15">
                  <c:v>3.4</c:v>
                </c:pt>
                <c:pt idx="16">
                  <c:v>3.8</c:v>
                </c:pt>
                <c:pt idx="17">
                  <c:v>4.3333000000000004</c:v>
                </c:pt>
                <c:pt idx="18">
                  <c:v>5</c:v>
                </c:pt>
                <c:pt idx="19">
                  <c:v>5.6666999999999996</c:v>
                </c:pt>
                <c:pt idx="20">
                  <c:v>6.3333000000000004</c:v>
                </c:pt>
                <c:pt idx="21">
                  <c:v>7</c:v>
                </c:pt>
                <c:pt idx="22">
                  <c:v>7.6666999999999996</c:v>
                </c:pt>
                <c:pt idx="23">
                  <c:v>8.25</c:v>
                </c:pt>
                <c:pt idx="24">
                  <c:v>8.75</c:v>
                </c:pt>
                <c:pt idx="25">
                  <c:v>9.25</c:v>
                </c:pt>
                <c:pt idx="26">
                  <c:v>9.75</c:v>
                </c:pt>
                <c:pt idx="27">
                  <c:v>10</c:v>
                </c:pt>
                <c:pt idx="28">
                  <c:v>10.334300000000001</c:v>
                </c:pt>
                <c:pt idx="29">
                  <c:v>10.6686</c:v>
                </c:pt>
                <c:pt idx="30">
                  <c:v>11.17</c:v>
                </c:pt>
              </c:numCache>
            </c:numRef>
          </c:val>
        </c:ser>
        <c:ser>
          <c:idx val="2"/>
          <c:order val="2"/>
          <c:tx>
            <c:strRef>
              <c:f>Sheet1!$D$109</c:f>
              <c:strCache>
                <c:ptCount val="1"/>
                <c:pt idx="0">
                  <c:v>63</c:v>
                </c:pt>
              </c:strCache>
            </c:strRef>
          </c:tx>
          <c:marker>
            <c:symbol val="none"/>
          </c:marker>
          <c:val>
            <c:numRef>
              <c:f>Sheet1!$D$110:$D$141</c:f>
              <c:numCache>
                <c:formatCode>General</c:formatCode>
                <c:ptCount val="32"/>
                <c:pt idx="0">
                  <c:v>0.26</c:v>
                </c:pt>
                <c:pt idx="1">
                  <c:v>0.34</c:v>
                </c:pt>
                <c:pt idx="2">
                  <c:v>0.42000000000000032</c:v>
                </c:pt>
                <c:pt idx="3">
                  <c:v>0.5</c:v>
                </c:pt>
                <c:pt idx="4">
                  <c:v>0.58000000000000007</c:v>
                </c:pt>
                <c:pt idx="5">
                  <c:v>0.66000000000000114</c:v>
                </c:pt>
                <c:pt idx="6">
                  <c:v>0.85000000000000064</c:v>
                </c:pt>
                <c:pt idx="7">
                  <c:v>1.1499999999999981</c:v>
                </c:pt>
                <c:pt idx="8">
                  <c:v>1.4749999999999981</c:v>
                </c:pt>
                <c:pt idx="9">
                  <c:v>1.825</c:v>
                </c:pt>
                <c:pt idx="10">
                  <c:v>2.3332999999999977</c:v>
                </c:pt>
                <c:pt idx="11">
                  <c:v>3</c:v>
                </c:pt>
                <c:pt idx="12">
                  <c:v>3.6667000000000001</c:v>
                </c:pt>
                <c:pt idx="13">
                  <c:v>4.25</c:v>
                </c:pt>
                <c:pt idx="14">
                  <c:v>4.75</c:v>
                </c:pt>
                <c:pt idx="15">
                  <c:v>5.25</c:v>
                </c:pt>
                <c:pt idx="16">
                  <c:v>5.75</c:v>
                </c:pt>
                <c:pt idx="17">
                  <c:v>6.1949999999999914</c:v>
                </c:pt>
                <c:pt idx="18">
                  <c:v>6.585</c:v>
                </c:pt>
                <c:pt idx="19">
                  <c:v>6.9749999999999996</c:v>
                </c:pt>
                <c:pt idx="20">
                  <c:v>7.3649999999999913</c:v>
                </c:pt>
                <c:pt idx="21">
                  <c:v>7.7549999999999955</c:v>
                </c:pt>
                <c:pt idx="22">
                  <c:v>8.1550000000000047</c:v>
                </c:pt>
                <c:pt idx="23">
                  <c:v>8.5650000000000048</c:v>
                </c:pt>
                <c:pt idx="24">
                  <c:v>8.9750000000000068</c:v>
                </c:pt>
                <c:pt idx="25">
                  <c:v>9.385000000000014</c:v>
                </c:pt>
                <c:pt idx="26">
                  <c:v>9.7950000000000017</c:v>
                </c:pt>
                <c:pt idx="27">
                  <c:v>10</c:v>
                </c:pt>
                <c:pt idx="28">
                  <c:v>10.188600000000001</c:v>
                </c:pt>
                <c:pt idx="29">
                  <c:v>10.3771</c:v>
                </c:pt>
                <c:pt idx="30">
                  <c:v>10.66</c:v>
                </c:pt>
              </c:numCache>
            </c:numRef>
          </c:val>
        </c:ser>
        <c:ser>
          <c:idx val="3"/>
          <c:order val="3"/>
          <c:tx>
            <c:strRef>
              <c:f>Sheet1!$E$109</c:f>
              <c:strCache>
                <c:ptCount val="1"/>
                <c:pt idx="0">
                  <c:v>64</c:v>
                </c:pt>
              </c:strCache>
            </c:strRef>
          </c:tx>
          <c:marker>
            <c:symbol val="none"/>
          </c:marker>
          <c:val>
            <c:numRef>
              <c:f>Sheet1!$E$110:$E$141</c:f>
              <c:numCache>
                <c:formatCode>General</c:formatCode>
                <c:ptCount val="32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0.65000000000000113</c:v>
                </c:pt>
                <c:pt idx="5">
                  <c:v>0.77500000000000113</c:v>
                </c:pt>
                <c:pt idx="6">
                  <c:v>0.92500000000000004</c:v>
                </c:pt>
                <c:pt idx="7">
                  <c:v>1.075</c:v>
                </c:pt>
                <c:pt idx="8">
                  <c:v>1.2249999999999981</c:v>
                </c:pt>
                <c:pt idx="9">
                  <c:v>1.385</c:v>
                </c:pt>
                <c:pt idx="10">
                  <c:v>1.5549999999999982</c:v>
                </c:pt>
                <c:pt idx="11">
                  <c:v>1.7249999999999981</c:v>
                </c:pt>
                <c:pt idx="12">
                  <c:v>1.895</c:v>
                </c:pt>
                <c:pt idx="13">
                  <c:v>2.2324999999999977</c:v>
                </c:pt>
                <c:pt idx="14">
                  <c:v>2.7374999999999998</c:v>
                </c:pt>
                <c:pt idx="15">
                  <c:v>3.2425000000000002</c:v>
                </c:pt>
                <c:pt idx="16">
                  <c:v>3.7475000000000041</c:v>
                </c:pt>
                <c:pt idx="17">
                  <c:v>4.25</c:v>
                </c:pt>
                <c:pt idx="18">
                  <c:v>4.75</c:v>
                </c:pt>
                <c:pt idx="19">
                  <c:v>5.25</c:v>
                </c:pt>
                <c:pt idx="20">
                  <c:v>5.75</c:v>
                </c:pt>
                <c:pt idx="21">
                  <c:v>6.25</c:v>
                </c:pt>
                <c:pt idx="22">
                  <c:v>6.75</c:v>
                </c:pt>
                <c:pt idx="23">
                  <c:v>7.25</c:v>
                </c:pt>
                <c:pt idx="24">
                  <c:v>7.75</c:v>
                </c:pt>
                <c:pt idx="25">
                  <c:v>8</c:v>
                </c:pt>
                <c:pt idx="26">
                  <c:v>8.3891000000000027</c:v>
                </c:pt>
                <c:pt idx="27">
                  <c:v>8.7782</c:v>
                </c:pt>
                <c:pt idx="28">
                  <c:v>9.1673000000000009</c:v>
                </c:pt>
                <c:pt idx="29">
                  <c:v>9.556400000000016</c:v>
                </c:pt>
                <c:pt idx="30">
                  <c:v>10.14</c:v>
                </c:pt>
              </c:numCache>
            </c:numRef>
          </c:val>
        </c:ser>
        <c:ser>
          <c:idx val="4"/>
          <c:order val="4"/>
          <c:tx>
            <c:strRef>
              <c:f>Sheet1!$F$109</c:f>
              <c:strCache>
                <c:ptCount val="1"/>
                <c:pt idx="0">
                  <c:v>65</c:v>
                </c:pt>
              </c:strCache>
            </c:strRef>
          </c:tx>
          <c:marker>
            <c:symbol val="none"/>
          </c:marker>
          <c:val>
            <c:numRef>
              <c:f>Sheet1!$F$110:$F$141</c:f>
              <c:numCache>
                <c:formatCode>General</c:formatCode>
                <c:ptCount val="32"/>
                <c:pt idx="0">
                  <c:v>0.26</c:v>
                </c:pt>
                <c:pt idx="1">
                  <c:v>0.34</c:v>
                </c:pt>
                <c:pt idx="2">
                  <c:v>0.42000000000000032</c:v>
                </c:pt>
                <c:pt idx="3">
                  <c:v>0.5</c:v>
                </c:pt>
                <c:pt idx="4">
                  <c:v>0.58000000000000007</c:v>
                </c:pt>
                <c:pt idx="5">
                  <c:v>0.66000000000000114</c:v>
                </c:pt>
                <c:pt idx="6">
                  <c:v>0.78129999999999999</c:v>
                </c:pt>
                <c:pt idx="7">
                  <c:v>0.94380000000000064</c:v>
                </c:pt>
                <c:pt idx="8">
                  <c:v>1.1063000000000001</c:v>
                </c:pt>
                <c:pt idx="9">
                  <c:v>1.2687999999999982</c:v>
                </c:pt>
                <c:pt idx="10">
                  <c:v>1.4532999999999976</c:v>
                </c:pt>
                <c:pt idx="11">
                  <c:v>1.6600000000000001</c:v>
                </c:pt>
                <c:pt idx="12">
                  <c:v>1.8667</c:v>
                </c:pt>
                <c:pt idx="13">
                  <c:v>2.1829999999999998</c:v>
                </c:pt>
                <c:pt idx="14">
                  <c:v>2.609</c:v>
                </c:pt>
                <c:pt idx="15">
                  <c:v>3.0349999999999997</c:v>
                </c:pt>
                <c:pt idx="16">
                  <c:v>3.4609999999999999</c:v>
                </c:pt>
                <c:pt idx="17">
                  <c:v>3.887</c:v>
                </c:pt>
                <c:pt idx="18">
                  <c:v>4.4167000000000014</c:v>
                </c:pt>
                <c:pt idx="19">
                  <c:v>5.05</c:v>
                </c:pt>
                <c:pt idx="20">
                  <c:v>5.6833</c:v>
                </c:pt>
                <c:pt idx="21">
                  <c:v>6.2563000000000004</c:v>
                </c:pt>
                <c:pt idx="22">
                  <c:v>6.7687999999999997</c:v>
                </c:pt>
                <c:pt idx="23">
                  <c:v>7.2813000000000034</c:v>
                </c:pt>
                <c:pt idx="24">
                  <c:v>7.7938000000000001</c:v>
                </c:pt>
                <c:pt idx="25">
                  <c:v>8.2938000000000009</c:v>
                </c:pt>
                <c:pt idx="26">
                  <c:v>8.7812999999999999</c:v>
                </c:pt>
                <c:pt idx="27">
                  <c:v>9.2688000000000006</c:v>
                </c:pt>
                <c:pt idx="28">
                  <c:v>9.7563000000000013</c:v>
                </c:pt>
                <c:pt idx="29">
                  <c:v>10</c:v>
                </c:pt>
                <c:pt idx="30">
                  <c:v>10.360000000000014</c:v>
                </c:pt>
                <c:pt idx="31">
                  <c:v>10.9</c:v>
                </c:pt>
              </c:numCache>
            </c:numRef>
          </c:val>
        </c:ser>
        <c:ser>
          <c:idx val="5"/>
          <c:order val="5"/>
          <c:tx>
            <c:strRef>
              <c:f>Sheet1!$G$109</c:f>
              <c:strCache>
                <c:ptCount val="1"/>
                <c:pt idx="0">
                  <c:v>91</c:v>
                </c:pt>
              </c:strCache>
            </c:strRef>
          </c:tx>
          <c:marker>
            <c:symbol val="none"/>
          </c:marker>
          <c:val>
            <c:numRef>
              <c:f>Sheet1!$G$110:$G$141</c:f>
              <c:numCache>
                <c:formatCode>General</c:formatCode>
                <c:ptCount val="32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1</c:v>
                </c:pt>
                <c:pt idx="5">
                  <c:v>1.4749999999999981</c:v>
                </c:pt>
                <c:pt idx="6">
                  <c:v>1.825</c:v>
                </c:pt>
                <c:pt idx="7">
                  <c:v>2.3332999999999977</c:v>
                </c:pt>
                <c:pt idx="8">
                  <c:v>3</c:v>
                </c:pt>
                <c:pt idx="9">
                  <c:v>3.6667000000000001</c:v>
                </c:pt>
                <c:pt idx="10">
                  <c:v>4.3167</c:v>
                </c:pt>
                <c:pt idx="11">
                  <c:v>4.95</c:v>
                </c:pt>
                <c:pt idx="12">
                  <c:v>5.5833000000000004</c:v>
                </c:pt>
                <c:pt idx="13">
                  <c:v>6.1624999999999917</c:v>
                </c:pt>
                <c:pt idx="14">
                  <c:v>6.6874999999999956</c:v>
                </c:pt>
                <c:pt idx="15">
                  <c:v>7.2124999999999995</c:v>
                </c:pt>
                <c:pt idx="16">
                  <c:v>7.7374999999999998</c:v>
                </c:pt>
                <c:pt idx="17">
                  <c:v>8.3333000000000013</c:v>
                </c:pt>
                <c:pt idx="18">
                  <c:v>9</c:v>
                </c:pt>
                <c:pt idx="19">
                  <c:v>9.6667000000000005</c:v>
                </c:pt>
                <c:pt idx="20">
                  <c:v>10.200000000000001</c:v>
                </c:pt>
                <c:pt idx="21">
                  <c:v>10.6</c:v>
                </c:pt>
                <c:pt idx="22">
                  <c:v>11</c:v>
                </c:pt>
                <c:pt idx="23">
                  <c:v>11.4</c:v>
                </c:pt>
                <c:pt idx="24">
                  <c:v>11.8</c:v>
                </c:pt>
                <c:pt idx="25">
                  <c:v>12</c:v>
                </c:pt>
                <c:pt idx="26">
                  <c:v>12.32</c:v>
                </c:pt>
                <c:pt idx="27">
                  <c:v>12.8</c:v>
                </c:pt>
              </c:numCache>
            </c:numRef>
          </c:val>
        </c:ser>
        <c:ser>
          <c:idx val="6"/>
          <c:order val="6"/>
          <c:tx>
            <c:strRef>
              <c:f>Sheet1!$H$109</c:f>
              <c:strCache>
                <c:ptCount val="1"/>
                <c:pt idx="0">
                  <c:v>92</c:v>
                </c:pt>
              </c:strCache>
            </c:strRef>
          </c:tx>
          <c:marker>
            <c:symbol val="none"/>
          </c:marker>
          <c:val>
            <c:numRef>
              <c:f>Sheet1!$H$110:$H$141</c:f>
              <c:numCache>
                <c:formatCode>General</c:formatCode>
                <c:ptCount val="32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0.65000000000000113</c:v>
                </c:pt>
                <c:pt idx="5">
                  <c:v>0.8</c:v>
                </c:pt>
                <c:pt idx="6">
                  <c:v>1</c:v>
                </c:pt>
                <c:pt idx="7">
                  <c:v>1.2</c:v>
                </c:pt>
                <c:pt idx="8">
                  <c:v>1.4166999999999978</c:v>
                </c:pt>
                <c:pt idx="9">
                  <c:v>1.6500000000000001</c:v>
                </c:pt>
                <c:pt idx="10">
                  <c:v>1.8833</c:v>
                </c:pt>
                <c:pt idx="11">
                  <c:v>2.25</c:v>
                </c:pt>
                <c:pt idx="12">
                  <c:v>2.75</c:v>
                </c:pt>
                <c:pt idx="13">
                  <c:v>3.25</c:v>
                </c:pt>
                <c:pt idx="14">
                  <c:v>3.75</c:v>
                </c:pt>
                <c:pt idx="15">
                  <c:v>4.3333000000000004</c:v>
                </c:pt>
                <c:pt idx="16">
                  <c:v>5</c:v>
                </c:pt>
                <c:pt idx="17">
                  <c:v>5.6666999999999996</c:v>
                </c:pt>
                <c:pt idx="18">
                  <c:v>6.2374999999999998</c:v>
                </c:pt>
                <c:pt idx="19">
                  <c:v>6.7124999999999995</c:v>
                </c:pt>
                <c:pt idx="20">
                  <c:v>7.1874999999999956</c:v>
                </c:pt>
                <c:pt idx="21">
                  <c:v>7.6624999999999917</c:v>
                </c:pt>
                <c:pt idx="22">
                  <c:v>8.11</c:v>
                </c:pt>
                <c:pt idx="23">
                  <c:v>8.5300000000000011</c:v>
                </c:pt>
                <c:pt idx="24">
                  <c:v>8.9500000000000028</c:v>
                </c:pt>
                <c:pt idx="25">
                  <c:v>9.3700000000000028</c:v>
                </c:pt>
                <c:pt idx="26">
                  <c:v>9.7900000000000009</c:v>
                </c:pt>
                <c:pt idx="27">
                  <c:v>10</c:v>
                </c:pt>
                <c:pt idx="28">
                  <c:v>10.2486</c:v>
                </c:pt>
                <c:pt idx="29">
                  <c:v>10.4971</c:v>
                </c:pt>
                <c:pt idx="30">
                  <c:v>10.870000000000006</c:v>
                </c:pt>
              </c:numCache>
            </c:numRef>
          </c:val>
        </c:ser>
        <c:ser>
          <c:idx val="7"/>
          <c:order val="7"/>
          <c:tx>
            <c:strRef>
              <c:f>Sheet1!$I$109</c:f>
              <c:strCache>
                <c:ptCount val="1"/>
                <c:pt idx="0">
                  <c:v>93</c:v>
                </c:pt>
              </c:strCache>
            </c:strRef>
          </c:tx>
          <c:marker>
            <c:symbol val="none"/>
          </c:marker>
          <c:val>
            <c:numRef>
              <c:f>Sheet1!$I$110:$I$141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1</c:v>
                </c:pt>
                <c:pt idx="3">
                  <c:v>1.4166999999999978</c:v>
                </c:pt>
                <c:pt idx="4">
                  <c:v>1.6500000000000001</c:v>
                </c:pt>
                <c:pt idx="5">
                  <c:v>1.8833</c:v>
                </c:pt>
                <c:pt idx="6">
                  <c:v>2.3332999999999977</c:v>
                </c:pt>
                <c:pt idx="7">
                  <c:v>3</c:v>
                </c:pt>
                <c:pt idx="8">
                  <c:v>3.6667000000000001</c:v>
                </c:pt>
                <c:pt idx="9">
                  <c:v>4.25</c:v>
                </c:pt>
                <c:pt idx="10">
                  <c:v>4.75</c:v>
                </c:pt>
                <c:pt idx="11">
                  <c:v>5.25</c:v>
                </c:pt>
                <c:pt idx="12">
                  <c:v>5.75</c:v>
                </c:pt>
                <c:pt idx="13">
                  <c:v>6.2624999999999975</c:v>
                </c:pt>
                <c:pt idx="14">
                  <c:v>6.7874999999999996</c:v>
                </c:pt>
                <c:pt idx="15">
                  <c:v>7.3124999999999956</c:v>
                </c:pt>
                <c:pt idx="16">
                  <c:v>7.8374999999999995</c:v>
                </c:pt>
                <c:pt idx="17">
                  <c:v>8.2900000000000009</c:v>
                </c:pt>
                <c:pt idx="18">
                  <c:v>8.67</c:v>
                </c:pt>
                <c:pt idx="19">
                  <c:v>9.0500000000000007</c:v>
                </c:pt>
                <c:pt idx="20">
                  <c:v>9.43</c:v>
                </c:pt>
                <c:pt idx="21">
                  <c:v>9.81</c:v>
                </c:pt>
                <c:pt idx="22">
                  <c:v>10</c:v>
                </c:pt>
                <c:pt idx="23">
                  <c:v>10.26</c:v>
                </c:pt>
                <c:pt idx="24">
                  <c:v>10.52</c:v>
                </c:pt>
                <c:pt idx="25">
                  <c:v>10.78</c:v>
                </c:pt>
                <c:pt idx="26">
                  <c:v>11.04</c:v>
                </c:pt>
                <c:pt idx="27">
                  <c:v>11.3</c:v>
                </c:pt>
                <c:pt idx="28">
                  <c:v>11.56</c:v>
                </c:pt>
                <c:pt idx="29">
                  <c:v>11.82</c:v>
                </c:pt>
                <c:pt idx="30">
                  <c:v>12.08</c:v>
                </c:pt>
                <c:pt idx="31">
                  <c:v>12.47</c:v>
                </c:pt>
              </c:numCache>
            </c:numRef>
          </c:val>
        </c:ser>
        <c:ser>
          <c:idx val="8"/>
          <c:order val="8"/>
          <c:tx>
            <c:strRef>
              <c:f>Sheet1!$J$109</c:f>
              <c:strCache>
                <c:ptCount val="1"/>
                <c:pt idx="0">
                  <c:v>94</c:v>
                </c:pt>
              </c:strCache>
            </c:strRef>
          </c:tx>
          <c:marker>
            <c:symbol val="none"/>
          </c:marker>
          <c:val>
            <c:numRef>
              <c:f>Sheet1!$J$110:$J$141</c:f>
              <c:numCache>
                <c:formatCode>General</c:formatCode>
                <c:ptCount val="32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0.65000000000000113</c:v>
                </c:pt>
                <c:pt idx="5">
                  <c:v>0.85000000000000064</c:v>
                </c:pt>
                <c:pt idx="6">
                  <c:v>1.1499999999999981</c:v>
                </c:pt>
                <c:pt idx="7">
                  <c:v>1.4749999999999981</c:v>
                </c:pt>
                <c:pt idx="8">
                  <c:v>1.825</c:v>
                </c:pt>
                <c:pt idx="9">
                  <c:v>2.25</c:v>
                </c:pt>
                <c:pt idx="10">
                  <c:v>2.75</c:v>
                </c:pt>
                <c:pt idx="11">
                  <c:v>3.25</c:v>
                </c:pt>
                <c:pt idx="12">
                  <c:v>3.75</c:v>
                </c:pt>
                <c:pt idx="13">
                  <c:v>4.21</c:v>
                </c:pt>
                <c:pt idx="14">
                  <c:v>4.63</c:v>
                </c:pt>
                <c:pt idx="15">
                  <c:v>5.05</c:v>
                </c:pt>
                <c:pt idx="16">
                  <c:v>5.4700000000000024</c:v>
                </c:pt>
                <c:pt idx="17">
                  <c:v>5.89</c:v>
                </c:pt>
                <c:pt idx="18">
                  <c:v>6.6</c:v>
                </c:pt>
                <c:pt idx="19">
                  <c:v>7.6</c:v>
                </c:pt>
                <c:pt idx="20">
                  <c:v>8.2900000000000009</c:v>
                </c:pt>
                <c:pt idx="21">
                  <c:v>8.67</c:v>
                </c:pt>
                <c:pt idx="22">
                  <c:v>9.0500000000000007</c:v>
                </c:pt>
                <c:pt idx="23">
                  <c:v>9.43</c:v>
                </c:pt>
                <c:pt idx="24">
                  <c:v>9.81</c:v>
                </c:pt>
                <c:pt idx="25">
                  <c:v>10</c:v>
                </c:pt>
                <c:pt idx="26">
                  <c:v>10.3215</c:v>
                </c:pt>
                <c:pt idx="27">
                  <c:v>10.6431</c:v>
                </c:pt>
                <c:pt idx="28">
                  <c:v>10.964600000000004</c:v>
                </c:pt>
                <c:pt idx="29">
                  <c:v>11.286200000000001</c:v>
                </c:pt>
                <c:pt idx="30">
                  <c:v>11.607700000000001</c:v>
                </c:pt>
                <c:pt idx="31">
                  <c:v>12.09</c:v>
                </c:pt>
              </c:numCache>
            </c:numRef>
          </c:val>
        </c:ser>
        <c:ser>
          <c:idx val="9"/>
          <c:order val="9"/>
          <c:tx>
            <c:strRef>
              <c:f>Sheet1!$K$109</c:f>
              <c:strCache>
                <c:ptCount val="1"/>
                <c:pt idx="0">
                  <c:v>95</c:v>
                </c:pt>
              </c:strCache>
            </c:strRef>
          </c:tx>
          <c:marker>
            <c:symbol val="none"/>
          </c:marker>
          <c:val>
            <c:numRef>
              <c:f>Sheet1!$K$110:$K$141</c:f>
              <c:numCache>
                <c:formatCode>General</c:formatCode>
                <c:ptCount val="32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0.65000000000000113</c:v>
                </c:pt>
                <c:pt idx="5">
                  <c:v>0.85000000000000064</c:v>
                </c:pt>
                <c:pt idx="6">
                  <c:v>1.1499999999999981</c:v>
                </c:pt>
                <c:pt idx="7">
                  <c:v>1.4749999999999981</c:v>
                </c:pt>
                <c:pt idx="8">
                  <c:v>1.825</c:v>
                </c:pt>
                <c:pt idx="9">
                  <c:v>2.2000000000000002</c:v>
                </c:pt>
                <c:pt idx="10">
                  <c:v>2.6</c:v>
                </c:pt>
                <c:pt idx="11">
                  <c:v>3</c:v>
                </c:pt>
                <c:pt idx="12">
                  <c:v>3.4</c:v>
                </c:pt>
                <c:pt idx="13">
                  <c:v>3.8</c:v>
                </c:pt>
                <c:pt idx="14">
                  <c:v>4.3333000000000004</c:v>
                </c:pt>
                <c:pt idx="15">
                  <c:v>5</c:v>
                </c:pt>
                <c:pt idx="16">
                  <c:v>5.6666999999999996</c:v>
                </c:pt>
                <c:pt idx="17">
                  <c:v>6.1899999999999995</c:v>
                </c:pt>
                <c:pt idx="18">
                  <c:v>6.57</c:v>
                </c:pt>
                <c:pt idx="19">
                  <c:v>6.95</c:v>
                </c:pt>
                <c:pt idx="20">
                  <c:v>7.33</c:v>
                </c:pt>
                <c:pt idx="21">
                  <c:v>7.71</c:v>
                </c:pt>
                <c:pt idx="22">
                  <c:v>8.120000000000001</c:v>
                </c:pt>
                <c:pt idx="23">
                  <c:v>8.56</c:v>
                </c:pt>
                <c:pt idx="24">
                  <c:v>9</c:v>
                </c:pt>
                <c:pt idx="25">
                  <c:v>9.44</c:v>
                </c:pt>
                <c:pt idx="26">
                  <c:v>9.8800000000000008</c:v>
                </c:pt>
                <c:pt idx="27">
                  <c:v>10.1</c:v>
                </c:pt>
                <c:pt idx="28">
                  <c:v>10.322900000000002</c:v>
                </c:pt>
                <c:pt idx="29">
                  <c:v>10.5457</c:v>
                </c:pt>
                <c:pt idx="30">
                  <c:v>10.88</c:v>
                </c:pt>
              </c:numCache>
            </c:numRef>
          </c:val>
        </c:ser>
        <c:ser>
          <c:idx val="10"/>
          <c:order val="10"/>
          <c:tx>
            <c:strRef>
              <c:f>Sheet1!$L$109</c:f>
              <c:strCache>
                <c:ptCount val="1"/>
                <c:pt idx="0">
                  <c:v>Sx Med</c:v>
                </c:pt>
              </c:strCache>
            </c:strRef>
          </c:tx>
          <c:spPr>
            <a:ln w="38100">
              <a:solidFill>
                <a:srgbClr val="00B050"/>
              </a:solidFill>
              <a:prstDash val="dash"/>
            </a:ln>
          </c:spPr>
          <c:marker>
            <c:symbol val="none"/>
          </c:marker>
          <c:val>
            <c:numRef>
              <c:f>Sheet1!$L$110:$L$141</c:f>
              <c:numCache>
                <c:formatCode>General</c:formatCode>
                <c:ptCount val="32"/>
                <c:pt idx="0">
                  <c:v>0</c:v>
                </c:pt>
                <c:pt idx="1">
                  <c:v>4.0000000000000022E-2</c:v>
                </c:pt>
                <c:pt idx="2">
                  <c:v>9.0000000000000024E-2</c:v>
                </c:pt>
                <c:pt idx="3">
                  <c:v>0.15000000000000022</c:v>
                </c:pt>
                <c:pt idx="4">
                  <c:v>0.23</c:v>
                </c:pt>
                <c:pt idx="5">
                  <c:v>0.32000000000000051</c:v>
                </c:pt>
                <c:pt idx="6">
                  <c:v>0.43000000000000038</c:v>
                </c:pt>
                <c:pt idx="7">
                  <c:v>0.56999999999999995</c:v>
                </c:pt>
                <c:pt idx="8">
                  <c:v>0.73000000000000065</c:v>
                </c:pt>
                <c:pt idx="9">
                  <c:v>0.93</c:v>
                </c:pt>
                <c:pt idx="10">
                  <c:v>1.1700000000000017</c:v>
                </c:pt>
                <c:pt idx="11">
                  <c:v>1.33</c:v>
                </c:pt>
                <c:pt idx="12">
                  <c:v>1.46</c:v>
                </c:pt>
                <c:pt idx="13">
                  <c:v>1.6400000000000001</c:v>
                </c:pt>
                <c:pt idx="14">
                  <c:v>1.86</c:v>
                </c:pt>
                <c:pt idx="15">
                  <c:v>2.1</c:v>
                </c:pt>
                <c:pt idx="16">
                  <c:v>2.36</c:v>
                </c:pt>
                <c:pt idx="17">
                  <c:v>2.65</c:v>
                </c:pt>
                <c:pt idx="18">
                  <c:v>2.9499999999999997</c:v>
                </c:pt>
                <c:pt idx="19">
                  <c:v>3.27</c:v>
                </c:pt>
                <c:pt idx="20">
                  <c:v>3.6</c:v>
                </c:pt>
                <c:pt idx="21">
                  <c:v>3.94</c:v>
                </c:pt>
                <c:pt idx="22">
                  <c:v>4.29</c:v>
                </c:pt>
                <c:pt idx="23">
                  <c:v>4.6499999999999995</c:v>
                </c:pt>
                <c:pt idx="24">
                  <c:v>5.0199999999999996</c:v>
                </c:pt>
                <c:pt idx="25">
                  <c:v>5.39</c:v>
                </c:pt>
                <c:pt idx="26">
                  <c:v>5.76</c:v>
                </c:pt>
                <c:pt idx="27">
                  <c:v>6.14</c:v>
                </c:pt>
                <c:pt idx="28">
                  <c:v>6.53</c:v>
                </c:pt>
                <c:pt idx="29">
                  <c:v>6.91</c:v>
                </c:pt>
                <c:pt idx="30">
                  <c:v>7.3</c:v>
                </c:pt>
                <c:pt idx="31">
                  <c:v>7.6899999999999995</c:v>
                </c:pt>
              </c:numCache>
            </c:numRef>
          </c:val>
        </c:ser>
        <c:ser>
          <c:idx val="11"/>
          <c:order val="11"/>
          <c:tx>
            <c:strRef>
              <c:f>Sheet1!$M$109</c:f>
              <c:strCache>
                <c:ptCount val="1"/>
                <c:pt idx="0">
                  <c:v>Pl Med</c:v>
                </c:pt>
              </c:strCache>
            </c:strRef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val>
            <c:numRef>
              <c:f>Sheet1!$M$110:$M$141</c:f>
              <c:numCache>
                <c:formatCode>General</c:formatCode>
                <c:ptCount val="32"/>
                <c:pt idx="0">
                  <c:v>0</c:v>
                </c:pt>
                <c:pt idx="1">
                  <c:v>7.0000000000000021E-2</c:v>
                </c:pt>
                <c:pt idx="2">
                  <c:v>0.17</c:v>
                </c:pt>
                <c:pt idx="3">
                  <c:v>0.31000000000000044</c:v>
                </c:pt>
                <c:pt idx="4">
                  <c:v>0.5</c:v>
                </c:pt>
                <c:pt idx="5">
                  <c:v>0.76000000000000101</c:v>
                </c:pt>
                <c:pt idx="6">
                  <c:v>1.1000000000000001</c:v>
                </c:pt>
                <c:pt idx="7">
                  <c:v>1.37</c:v>
                </c:pt>
                <c:pt idx="8">
                  <c:v>1.61</c:v>
                </c:pt>
                <c:pt idx="9">
                  <c:v>1.9200000000000017</c:v>
                </c:pt>
                <c:pt idx="10">
                  <c:v>2.27</c:v>
                </c:pt>
                <c:pt idx="11">
                  <c:v>2.64</c:v>
                </c:pt>
                <c:pt idx="12">
                  <c:v>3.04</c:v>
                </c:pt>
                <c:pt idx="13">
                  <c:v>3.4499999999999997</c:v>
                </c:pt>
                <c:pt idx="14">
                  <c:v>3.88</c:v>
                </c:pt>
                <c:pt idx="15">
                  <c:v>4.3</c:v>
                </c:pt>
                <c:pt idx="16">
                  <c:v>4.74</c:v>
                </c:pt>
                <c:pt idx="17">
                  <c:v>5.18</c:v>
                </c:pt>
                <c:pt idx="18">
                  <c:v>5.6099999999999985</c:v>
                </c:pt>
                <c:pt idx="19">
                  <c:v>6.05</c:v>
                </c:pt>
                <c:pt idx="20">
                  <c:v>6.48</c:v>
                </c:pt>
                <c:pt idx="21">
                  <c:v>6.91</c:v>
                </c:pt>
                <c:pt idx="22">
                  <c:v>7.34</c:v>
                </c:pt>
                <c:pt idx="23">
                  <c:v>7.76</c:v>
                </c:pt>
                <c:pt idx="24">
                  <c:v>8.18</c:v>
                </c:pt>
                <c:pt idx="25">
                  <c:v>8.59</c:v>
                </c:pt>
                <c:pt idx="26">
                  <c:v>8.99</c:v>
                </c:pt>
                <c:pt idx="27">
                  <c:v>9.39</c:v>
                </c:pt>
                <c:pt idx="28">
                  <c:v>9.7800000000000011</c:v>
                </c:pt>
                <c:pt idx="29">
                  <c:v>10.16</c:v>
                </c:pt>
                <c:pt idx="30">
                  <c:v>10.53</c:v>
                </c:pt>
                <c:pt idx="31">
                  <c:v>10.9</c:v>
                </c:pt>
              </c:numCache>
            </c:numRef>
          </c:val>
        </c:ser>
        <c:marker val="1"/>
        <c:axId val="54961280"/>
        <c:axId val="54963200"/>
      </c:lineChart>
      <c:catAx>
        <c:axId val="5496128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 baseline="0">
                    <a:latin typeface="+mj-lt"/>
                  </a:defRPr>
                </a:pPr>
                <a:r>
                  <a:rPr lang="en-CA" sz="1200" baseline="0">
                    <a:latin typeface="+mj-lt"/>
                  </a:rPr>
                  <a:t>Age (years)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54963200"/>
        <c:crosses val="autoZero"/>
        <c:auto val="1"/>
        <c:lblAlgn val="ctr"/>
        <c:lblOffset val="100"/>
      </c:catAx>
      <c:valAx>
        <c:axId val="54963200"/>
        <c:scaling>
          <c:orientation val="minMax"/>
          <c:max val="16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+mj-lt"/>
                  </a:defRPr>
                </a:pPr>
                <a:r>
                  <a:rPr lang="en-CA" sz="1200" dirty="0">
                    <a:latin typeface="+mj-lt"/>
                  </a:rPr>
                  <a:t>Height (m)</a:t>
                </a:r>
              </a:p>
            </c:rich>
          </c:tx>
          <c:layout/>
        </c:title>
        <c:numFmt formatCode="General" sourceLinked="1"/>
        <c:minorTickMark val="out"/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54961280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0.75683318459121152"/>
          <c:y val="0.59393164352896954"/>
          <c:w val="0.17727059630736999"/>
          <c:h val="0.14977147929189921"/>
        </c:manualLayout>
      </c:layout>
      <c:txPr>
        <a:bodyPr/>
        <a:lstStyle/>
        <a:p>
          <a:pPr>
            <a:defRPr sz="1200" baseline="0"/>
          </a:pPr>
          <a:endParaRPr lang="en-US"/>
        </a:p>
      </c:txPr>
    </c:legend>
    <c:plotVisOnly val="1"/>
  </c:chart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hart>
    <c:title>
      <c:tx>
        <c:rich>
          <a:bodyPr/>
          <a:lstStyle/>
          <a:p>
            <a:pPr>
              <a:defRPr/>
            </a:pPr>
            <a:r>
              <a:rPr lang="en-CA" sz="1600" b="1" i="0" u="none" strike="noStrike" baseline="0" dirty="0" smtClean="0">
                <a:latin typeface="+mj-lt"/>
              </a:rPr>
              <a:t>Western larch growing on </a:t>
            </a:r>
            <a:r>
              <a:rPr lang="en-CA" sz="1600" b="1" i="0" u="none" strike="noStrike" baseline="0" dirty="0" err="1" smtClean="0">
                <a:latin typeface="+mj-lt"/>
              </a:rPr>
              <a:t>SBSdk</a:t>
            </a:r>
            <a:r>
              <a:rPr lang="en-CA" sz="1600" b="1" i="0" u="none" strike="noStrike" baseline="0" dirty="0" smtClean="0">
                <a:latin typeface="+mj-lt"/>
              </a:rPr>
              <a:t> rich sites</a:t>
            </a:r>
            <a:endParaRPr lang="en-US" sz="1600" dirty="0">
              <a:latin typeface="+mj-lt"/>
            </a:endParaRPr>
          </a:p>
        </c:rich>
      </c:tx>
      <c:layout>
        <c:manualLayout>
          <c:xMode val="edge"/>
          <c:yMode val="edge"/>
          <c:x val="0.27535736769988584"/>
          <c:y val="2.7265610838561802E-2"/>
        </c:manualLayout>
      </c:layout>
    </c:title>
    <c:plotArea>
      <c:layout>
        <c:manualLayout>
          <c:layoutTarget val="inner"/>
          <c:xMode val="edge"/>
          <c:yMode val="edge"/>
          <c:x val="7.6905079329809917E-2"/>
          <c:y val="7.9404371736473814E-2"/>
          <c:w val="0.86840734627369465"/>
          <c:h val="0.77609596740713116"/>
        </c:manualLayout>
      </c:layout>
      <c:lineChart>
        <c:grouping val="standard"/>
        <c:ser>
          <c:idx val="10"/>
          <c:order val="0"/>
          <c:tx>
            <c:strRef>
              <c:f>Sheet1!$B$2</c:f>
              <c:strCache>
                <c:ptCount val="1"/>
                <c:pt idx="0">
                  <c:v>51</c:v>
                </c:pt>
              </c:strCache>
            </c:strRef>
          </c:tx>
          <c:marker>
            <c:symbol val="none"/>
          </c:marker>
          <c:cat>
            <c:numRef>
              <c:f>Sheet1!$A$3:$A$34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Sheet1!$B$3:$B$33</c:f>
              <c:numCache>
                <c:formatCode>General</c:formatCode>
                <c:ptCount val="31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0.85000000000000064</c:v>
                </c:pt>
                <c:pt idx="4">
                  <c:v>1.1499999999999984</c:v>
                </c:pt>
                <c:pt idx="5">
                  <c:v>1.4749999999999985</c:v>
                </c:pt>
                <c:pt idx="6">
                  <c:v>1.825</c:v>
                </c:pt>
                <c:pt idx="7">
                  <c:v>2.2000000000000002</c:v>
                </c:pt>
                <c:pt idx="8">
                  <c:v>2.6</c:v>
                </c:pt>
                <c:pt idx="9">
                  <c:v>3</c:v>
                </c:pt>
                <c:pt idx="10">
                  <c:v>3.4</c:v>
                </c:pt>
                <c:pt idx="11">
                  <c:v>3.8</c:v>
                </c:pt>
                <c:pt idx="12">
                  <c:v>4.25</c:v>
                </c:pt>
                <c:pt idx="13">
                  <c:v>4.75</c:v>
                </c:pt>
                <c:pt idx="14">
                  <c:v>5.25</c:v>
                </c:pt>
                <c:pt idx="15">
                  <c:v>5.75</c:v>
                </c:pt>
                <c:pt idx="16">
                  <c:v>6.2</c:v>
                </c:pt>
                <c:pt idx="17">
                  <c:v>6.6</c:v>
                </c:pt>
                <c:pt idx="18">
                  <c:v>7</c:v>
                </c:pt>
                <c:pt idx="19">
                  <c:v>7.4</c:v>
                </c:pt>
                <c:pt idx="20">
                  <c:v>7.8</c:v>
                </c:pt>
                <c:pt idx="21">
                  <c:v>8.2000000000000011</c:v>
                </c:pt>
                <c:pt idx="22">
                  <c:v>8.6</c:v>
                </c:pt>
                <c:pt idx="23">
                  <c:v>9</c:v>
                </c:pt>
                <c:pt idx="24">
                  <c:v>9.4</c:v>
                </c:pt>
                <c:pt idx="25">
                  <c:v>9.8000000000000007</c:v>
                </c:pt>
                <c:pt idx="26">
                  <c:v>10.333300000000001</c:v>
                </c:pt>
                <c:pt idx="27">
                  <c:v>11</c:v>
                </c:pt>
                <c:pt idx="28">
                  <c:v>11.666700000000002</c:v>
                </c:pt>
                <c:pt idx="29">
                  <c:v>12</c:v>
                </c:pt>
                <c:pt idx="30">
                  <c:v>12.4</c:v>
                </c:pt>
              </c:numCache>
            </c:numRef>
          </c:val>
        </c:ser>
        <c:ser>
          <c:idx val="11"/>
          <c:order val="1"/>
          <c:tx>
            <c:strRef>
              <c:f>Sheet1!$C$2</c:f>
              <c:strCache>
                <c:ptCount val="1"/>
                <c:pt idx="0">
                  <c:v>52</c:v>
                </c:pt>
              </c:strCache>
            </c:strRef>
          </c:tx>
          <c:marker>
            <c:symbol val="none"/>
          </c:marker>
          <c:cat>
            <c:numRef>
              <c:f>Sheet1!$A$3:$A$34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Sheet1!$C$3:$C$33</c:f>
              <c:numCache>
                <c:formatCode>General</c:formatCode>
                <c:ptCount val="31"/>
                <c:pt idx="0">
                  <c:v>0.26</c:v>
                </c:pt>
                <c:pt idx="1">
                  <c:v>0.34</c:v>
                </c:pt>
                <c:pt idx="2">
                  <c:v>0.42000000000000032</c:v>
                </c:pt>
                <c:pt idx="3">
                  <c:v>0.5</c:v>
                </c:pt>
                <c:pt idx="4">
                  <c:v>0.58000000000000007</c:v>
                </c:pt>
                <c:pt idx="5">
                  <c:v>0.66000000000000103</c:v>
                </c:pt>
                <c:pt idx="6">
                  <c:v>1</c:v>
                </c:pt>
                <c:pt idx="7">
                  <c:v>1.4749999999999985</c:v>
                </c:pt>
                <c:pt idx="8">
                  <c:v>1.825</c:v>
                </c:pt>
                <c:pt idx="9">
                  <c:v>2.3332999999999977</c:v>
                </c:pt>
                <c:pt idx="10">
                  <c:v>3</c:v>
                </c:pt>
                <c:pt idx="11">
                  <c:v>3.6667000000000001</c:v>
                </c:pt>
                <c:pt idx="12">
                  <c:v>4.25</c:v>
                </c:pt>
                <c:pt idx="13">
                  <c:v>4.75</c:v>
                </c:pt>
                <c:pt idx="14">
                  <c:v>5.25</c:v>
                </c:pt>
                <c:pt idx="15">
                  <c:v>5.75</c:v>
                </c:pt>
                <c:pt idx="16">
                  <c:v>6.3333000000000004</c:v>
                </c:pt>
                <c:pt idx="17">
                  <c:v>7</c:v>
                </c:pt>
                <c:pt idx="18">
                  <c:v>7.6666999999999996</c:v>
                </c:pt>
                <c:pt idx="19">
                  <c:v>8.2625000000000028</c:v>
                </c:pt>
                <c:pt idx="20">
                  <c:v>8.7875000000000014</c:v>
                </c:pt>
                <c:pt idx="21">
                  <c:v>9.3125000000000142</c:v>
                </c:pt>
                <c:pt idx="22">
                  <c:v>9.8375000000000004</c:v>
                </c:pt>
                <c:pt idx="23">
                  <c:v>10.416700000000002</c:v>
                </c:pt>
                <c:pt idx="24">
                  <c:v>11.05</c:v>
                </c:pt>
                <c:pt idx="25">
                  <c:v>11.683300000000001</c:v>
                </c:pt>
                <c:pt idx="26">
                  <c:v>12</c:v>
                </c:pt>
                <c:pt idx="27">
                  <c:v>12.5</c:v>
                </c:pt>
                <c:pt idx="28">
                  <c:v>13</c:v>
                </c:pt>
                <c:pt idx="29">
                  <c:v>13.5</c:v>
                </c:pt>
                <c:pt idx="30">
                  <c:v>14.25</c:v>
                </c:pt>
              </c:numCache>
            </c:numRef>
          </c:val>
        </c:ser>
        <c:ser>
          <c:idx val="12"/>
          <c:order val="2"/>
          <c:tx>
            <c:strRef>
              <c:f>Sheet1!$D$2</c:f>
              <c:strCache>
                <c:ptCount val="1"/>
                <c:pt idx="0">
                  <c:v>53</c:v>
                </c:pt>
              </c:strCache>
            </c:strRef>
          </c:tx>
          <c:marker>
            <c:symbol val="none"/>
          </c:marker>
          <c:cat>
            <c:numRef>
              <c:f>Sheet1!$A$3:$A$34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Sheet1!$D$3:$D$33</c:f>
              <c:numCache>
                <c:formatCode>General</c:formatCode>
                <c:ptCount val="31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0.85000000000000064</c:v>
                </c:pt>
                <c:pt idx="5">
                  <c:v>1.1499999999999984</c:v>
                </c:pt>
                <c:pt idx="6">
                  <c:v>1.4749999999999985</c:v>
                </c:pt>
                <c:pt idx="7">
                  <c:v>1.825</c:v>
                </c:pt>
                <c:pt idx="8">
                  <c:v>2.25</c:v>
                </c:pt>
                <c:pt idx="9">
                  <c:v>2.75</c:v>
                </c:pt>
                <c:pt idx="10">
                  <c:v>3.25</c:v>
                </c:pt>
                <c:pt idx="11">
                  <c:v>3.75</c:v>
                </c:pt>
                <c:pt idx="12">
                  <c:v>4.25</c:v>
                </c:pt>
                <c:pt idx="13">
                  <c:v>4.75</c:v>
                </c:pt>
                <c:pt idx="14">
                  <c:v>5.25</c:v>
                </c:pt>
                <c:pt idx="15">
                  <c:v>5.75</c:v>
                </c:pt>
                <c:pt idx="16">
                  <c:v>6.3333000000000004</c:v>
                </c:pt>
                <c:pt idx="17">
                  <c:v>7</c:v>
                </c:pt>
                <c:pt idx="18">
                  <c:v>7.6666999999999996</c:v>
                </c:pt>
                <c:pt idx="19">
                  <c:v>8.3333000000000013</c:v>
                </c:pt>
                <c:pt idx="20">
                  <c:v>9</c:v>
                </c:pt>
                <c:pt idx="21">
                  <c:v>9.6667000000000005</c:v>
                </c:pt>
                <c:pt idx="22">
                  <c:v>10.341700000000001</c:v>
                </c:pt>
                <c:pt idx="23">
                  <c:v>11.025</c:v>
                </c:pt>
                <c:pt idx="24">
                  <c:v>11.708299999999999</c:v>
                </c:pt>
                <c:pt idx="25">
                  <c:v>12.375000000000014</c:v>
                </c:pt>
                <c:pt idx="26">
                  <c:v>13.025</c:v>
                </c:pt>
                <c:pt idx="27">
                  <c:v>13.675000000000002</c:v>
                </c:pt>
                <c:pt idx="28">
                  <c:v>14</c:v>
                </c:pt>
                <c:pt idx="29">
                  <c:v>14.256</c:v>
                </c:pt>
                <c:pt idx="30">
                  <c:v>14.639999999999999</c:v>
                </c:pt>
              </c:numCache>
            </c:numRef>
          </c:val>
        </c:ser>
        <c:ser>
          <c:idx val="13"/>
          <c:order val="3"/>
          <c:tx>
            <c:strRef>
              <c:f>Sheet1!$E$2</c:f>
              <c:strCache>
                <c:ptCount val="1"/>
                <c:pt idx="0">
                  <c:v>54</c:v>
                </c:pt>
              </c:strCache>
            </c:strRef>
          </c:tx>
          <c:marker>
            <c:symbol val="none"/>
          </c:marker>
          <c:cat>
            <c:numRef>
              <c:f>Sheet1!$A$3:$A$34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Sheet1!$E$3:$E$33</c:f>
              <c:numCache>
                <c:formatCode>General</c:formatCode>
                <c:ptCount val="31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0.85000000000000064</c:v>
                </c:pt>
                <c:pt idx="5">
                  <c:v>1.1499999999999984</c:v>
                </c:pt>
                <c:pt idx="6">
                  <c:v>1.4749999999999985</c:v>
                </c:pt>
                <c:pt idx="7">
                  <c:v>1.825</c:v>
                </c:pt>
                <c:pt idx="8">
                  <c:v>2.25</c:v>
                </c:pt>
                <c:pt idx="9">
                  <c:v>2.75</c:v>
                </c:pt>
                <c:pt idx="10">
                  <c:v>3.25</c:v>
                </c:pt>
                <c:pt idx="11">
                  <c:v>3.75</c:v>
                </c:pt>
                <c:pt idx="12">
                  <c:v>4.25</c:v>
                </c:pt>
                <c:pt idx="13">
                  <c:v>4.75</c:v>
                </c:pt>
                <c:pt idx="14">
                  <c:v>5.25</c:v>
                </c:pt>
                <c:pt idx="15">
                  <c:v>5.75</c:v>
                </c:pt>
                <c:pt idx="16">
                  <c:v>6.3333000000000004</c:v>
                </c:pt>
                <c:pt idx="17">
                  <c:v>7</c:v>
                </c:pt>
                <c:pt idx="18">
                  <c:v>7.6666999999999996</c:v>
                </c:pt>
                <c:pt idx="19">
                  <c:v>8.2625000000000028</c:v>
                </c:pt>
                <c:pt idx="20">
                  <c:v>8.7875000000000014</c:v>
                </c:pt>
                <c:pt idx="21">
                  <c:v>9.3125000000000142</c:v>
                </c:pt>
                <c:pt idx="22">
                  <c:v>9.8375000000000004</c:v>
                </c:pt>
                <c:pt idx="23">
                  <c:v>10.416700000000002</c:v>
                </c:pt>
                <c:pt idx="24">
                  <c:v>11.05</c:v>
                </c:pt>
                <c:pt idx="25">
                  <c:v>11.683300000000001</c:v>
                </c:pt>
                <c:pt idx="26">
                  <c:v>12.333300000000001</c:v>
                </c:pt>
                <c:pt idx="27">
                  <c:v>13</c:v>
                </c:pt>
                <c:pt idx="28">
                  <c:v>13.666700000000002</c:v>
                </c:pt>
                <c:pt idx="29">
                  <c:v>14</c:v>
                </c:pt>
                <c:pt idx="30">
                  <c:v>14.3</c:v>
                </c:pt>
              </c:numCache>
            </c:numRef>
          </c:val>
        </c:ser>
        <c:ser>
          <c:idx val="14"/>
          <c:order val="4"/>
          <c:tx>
            <c:strRef>
              <c:f>Sheet1!$F$2</c:f>
              <c:strCache>
                <c:ptCount val="1"/>
                <c:pt idx="0">
                  <c:v>55</c:v>
                </c:pt>
              </c:strCache>
            </c:strRef>
          </c:tx>
          <c:marker>
            <c:symbol val="none"/>
          </c:marker>
          <c:cat>
            <c:numRef>
              <c:f>Sheet1!$A$3:$A$34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Sheet1!$F$3:$F$33</c:f>
              <c:numCache>
                <c:formatCode>General</c:formatCode>
                <c:ptCount val="31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0.85000000000000064</c:v>
                </c:pt>
                <c:pt idx="5">
                  <c:v>1.1499999999999984</c:v>
                </c:pt>
                <c:pt idx="6">
                  <c:v>1.6500000000000001</c:v>
                </c:pt>
                <c:pt idx="7">
                  <c:v>2.25</c:v>
                </c:pt>
                <c:pt idx="8">
                  <c:v>2.75</c:v>
                </c:pt>
                <c:pt idx="9">
                  <c:v>3.25</c:v>
                </c:pt>
                <c:pt idx="10">
                  <c:v>3.75</c:v>
                </c:pt>
                <c:pt idx="11">
                  <c:v>4.25</c:v>
                </c:pt>
                <c:pt idx="12">
                  <c:v>4.75</c:v>
                </c:pt>
                <c:pt idx="13">
                  <c:v>5.25</c:v>
                </c:pt>
                <c:pt idx="14">
                  <c:v>5.75</c:v>
                </c:pt>
                <c:pt idx="15">
                  <c:v>6.2374999999999998</c:v>
                </c:pt>
                <c:pt idx="16">
                  <c:v>6.7124999999999995</c:v>
                </c:pt>
                <c:pt idx="17">
                  <c:v>7.1874999999999956</c:v>
                </c:pt>
                <c:pt idx="18">
                  <c:v>7.6624999999999934</c:v>
                </c:pt>
                <c:pt idx="19">
                  <c:v>8.1625000000000068</c:v>
                </c:pt>
                <c:pt idx="20">
                  <c:v>8.6875</c:v>
                </c:pt>
                <c:pt idx="21">
                  <c:v>9.2125000000000004</c:v>
                </c:pt>
                <c:pt idx="22">
                  <c:v>9.7374999999999989</c:v>
                </c:pt>
                <c:pt idx="23">
                  <c:v>10.316700000000004</c:v>
                </c:pt>
                <c:pt idx="24">
                  <c:v>10.950000000000006</c:v>
                </c:pt>
                <c:pt idx="25">
                  <c:v>11.583300000000001</c:v>
                </c:pt>
                <c:pt idx="26">
                  <c:v>11.9</c:v>
                </c:pt>
                <c:pt idx="27">
                  <c:v>12.3</c:v>
                </c:pt>
                <c:pt idx="28">
                  <c:v>12.7</c:v>
                </c:pt>
                <c:pt idx="29">
                  <c:v>13.1</c:v>
                </c:pt>
                <c:pt idx="30">
                  <c:v>13.7</c:v>
                </c:pt>
              </c:numCache>
            </c:numRef>
          </c:val>
        </c:ser>
        <c:ser>
          <c:idx val="0"/>
          <c:order val="5"/>
          <c:tx>
            <c:strRef>
              <c:f>Sheet1!$G$2</c:f>
              <c:strCache>
                <c:ptCount val="1"/>
                <c:pt idx="0">
                  <c:v>Sx High</c:v>
                </c:pt>
              </c:strCache>
            </c:strRef>
          </c:tx>
          <c:spPr>
            <a:ln w="38100">
              <a:solidFill>
                <a:srgbClr val="00B050"/>
              </a:solidFill>
              <a:prstDash val="dash"/>
            </a:ln>
          </c:spPr>
          <c:marker>
            <c:symbol val="none"/>
          </c:marker>
          <c:cat>
            <c:numRef>
              <c:f>Sheet1!$A$3:$A$34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Sheet1!$G$3:$G$34</c:f>
              <c:numCache>
                <c:formatCode>General</c:formatCode>
                <c:ptCount val="32"/>
                <c:pt idx="0">
                  <c:v>0</c:v>
                </c:pt>
                <c:pt idx="1">
                  <c:v>4.0000000000000022E-2</c:v>
                </c:pt>
                <c:pt idx="2">
                  <c:v>0.1</c:v>
                </c:pt>
                <c:pt idx="3">
                  <c:v>0.18000000000000019</c:v>
                </c:pt>
                <c:pt idx="4">
                  <c:v>0.27</c:v>
                </c:pt>
                <c:pt idx="5">
                  <c:v>0.38000000000000045</c:v>
                </c:pt>
                <c:pt idx="6">
                  <c:v>0.53</c:v>
                </c:pt>
                <c:pt idx="7">
                  <c:v>0.70000000000000062</c:v>
                </c:pt>
                <c:pt idx="8">
                  <c:v>0.91</c:v>
                </c:pt>
                <c:pt idx="9">
                  <c:v>1.1599999999999984</c:v>
                </c:pt>
                <c:pt idx="10">
                  <c:v>1.34</c:v>
                </c:pt>
                <c:pt idx="11">
                  <c:v>1.5</c:v>
                </c:pt>
                <c:pt idx="12">
                  <c:v>1.72</c:v>
                </c:pt>
                <c:pt idx="13">
                  <c:v>1.9800000000000015</c:v>
                </c:pt>
                <c:pt idx="14">
                  <c:v>2.2799999999999998</c:v>
                </c:pt>
                <c:pt idx="15">
                  <c:v>2.6</c:v>
                </c:pt>
                <c:pt idx="16">
                  <c:v>2.9499999999999997</c:v>
                </c:pt>
                <c:pt idx="17">
                  <c:v>3.3099999999999987</c:v>
                </c:pt>
                <c:pt idx="18">
                  <c:v>3.7</c:v>
                </c:pt>
                <c:pt idx="19">
                  <c:v>4.0999999999999996</c:v>
                </c:pt>
                <c:pt idx="20">
                  <c:v>4.51</c:v>
                </c:pt>
                <c:pt idx="21">
                  <c:v>4.9300000000000024</c:v>
                </c:pt>
                <c:pt idx="22">
                  <c:v>5.35</c:v>
                </c:pt>
                <c:pt idx="23">
                  <c:v>5.79</c:v>
                </c:pt>
                <c:pt idx="24">
                  <c:v>6.23</c:v>
                </c:pt>
                <c:pt idx="25">
                  <c:v>6.68</c:v>
                </c:pt>
                <c:pt idx="26">
                  <c:v>7.1199999999999966</c:v>
                </c:pt>
                <c:pt idx="27">
                  <c:v>7.57</c:v>
                </c:pt>
                <c:pt idx="28">
                  <c:v>8.0300000000000011</c:v>
                </c:pt>
                <c:pt idx="29">
                  <c:v>8.48</c:v>
                </c:pt>
                <c:pt idx="30">
                  <c:v>8.93</c:v>
                </c:pt>
              </c:numCache>
            </c:numRef>
          </c:val>
        </c:ser>
        <c:ser>
          <c:idx val="1"/>
          <c:order val="6"/>
          <c:tx>
            <c:strRef>
              <c:f>Sheet1!$H$2</c:f>
              <c:strCache>
                <c:ptCount val="1"/>
                <c:pt idx="0">
                  <c:v>Pl High</c:v>
                </c:pt>
              </c:strCache>
            </c:strRef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cat>
            <c:numRef>
              <c:f>Sheet1!$A$3:$A$34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</c:numCache>
            </c:numRef>
          </c:cat>
          <c:val>
            <c:numRef>
              <c:f>Sheet1!$H$3:$H$34</c:f>
              <c:numCache>
                <c:formatCode>General</c:formatCode>
                <c:ptCount val="32"/>
                <c:pt idx="0">
                  <c:v>0</c:v>
                </c:pt>
                <c:pt idx="1">
                  <c:v>8.0000000000000043E-2</c:v>
                </c:pt>
                <c:pt idx="2">
                  <c:v>0.22</c:v>
                </c:pt>
                <c:pt idx="3">
                  <c:v>0.42000000000000032</c:v>
                </c:pt>
                <c:pt idx="4">
                  <c:v>0.69000000000000061</c:v>
                </c:pt>
                <c:pt idx="5">
                  <c:v>1.07</c:v>
                </c:pt>
                <c:pt idx="6">
                  <c:v>1.3900000000000001</c:v>
                </c:pt>
                <c:pt idx="7">
                  <c:v>1.6900000000000015</c:v>
                </c:pt>
                <c:pt idx="8">
                  <c:v>2.06</c:v>
                </c:pt>
                <c:pt idx="9">
                  <c:v>2.4899999999999998</c:v>
                </c:pt>
                <c:pt idx="10">
                  <c:v>2.9499999999999997</c:v>
                </c:pt>
                <c:pt idx="11">
                  <c:v>3.4299999999999997</c:v>
                </c:pt>
                <c:pt idx="12">
                  <c:v>3.9299999999999997</c:v>
                </c:pt>
                <c:pt idx="13">
                  <c:v>4.4400000000000004</c:v>
                </c:pt>
                <c:pt idx="14">
                  <c:v>4.96</c:v>
                </c:pt>
                <c:pt idx="15">
                  <c:v>5.48</c:v>
                </c:pt>
                <c:pt idx="16">
                  <c:v>6</c:v>
                </c:pt>
                <c:pt idx="17">
                  <c:v>6.52</c:v>
                </c:pt>
                <c:pt idx="18">
                  <c:v>7.04</c:v>
                </c:pt>
                <c:pt idx="19">
                  <c:v>7.55</c:v>
                </c:pt>
                <c:pt idx="20">
                  <c:v>8.06</c:v>
                </c:pt>
                <c:pt idx="21">
                  <c:v>8.56</c:v>
                </c:pt>
                <c:pt idx="22">
                  <c:v>9.0500000000000007</c:v>
                </c:pt>
                <c:pt idx="23">
                  <c:v>9.5400000000000009</c:v>
                </c:pt>
                <c:pt idx="24">
                  <c:v>10.01</c:v>
                </c:pt>
                <c:pt idx="25">
                  <c:v>10.48</c:v>
                </c:pt>
                <c:pt idx="26">
                  <c:v>10.94</c:v>
                </c:pt>
                <c:pt idx="27">
                  <c:v>11.39</c:v>
                </c:pt>
                <c:pt idx="28">
                  <c:v>11.83</c:v>
                </c:pt>
                <c:pt idx="29">
                  <c:v>12.25</c:v>
                </c:pt>
                <c:pt idx="30">
                  <c:v>12.67</c:v>
                </c:pt>
              </c:numCache>
            </c:numRef>
          </c:val>
        </c:ser>
        <c:marker val="1"/>
        <c:axId val="54899072"/>
        <c:axId val="54900992"/>
      </c:lineChart>
      <c:catAx>
        <c:axId val="548990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+mj-lt"/>
                  </a:defRPr>
                </a:pPr>
                <a:r>
                  <a:rPr lang="en-US" sz="1200">
                    <a:latin typeface="+mj-lt"/>
                  </a:rPr>
                  <a:t>Age (years)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54900992"/>
        <c:crosses val="autoZero"/>
        <c:auto val="1"/>
        <c:lblAlgn val="ctr"/>
        <c:lblOffset val="100"/>
      </c:catAx>
      <c:valAx>
        <c:axId val="5490099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+mj-lt"/>
                  </a:defRPr>
                </a:pPr>
                <a:r>
                  <a:rPr lang="en-US" sz="1200" dirty="0">
                    <a:latin typeface="+mj-lt"/>
                  </a:rPr>
                  <a:t>Height (m)</a:t>
                </a:r>
              </a:p>
            </c:rich>
          </c:tx>
          <c:layout/>
        </c:title>
        <c:numFmt formatCode="General" sourceLinked="1"/>
        <c:minorTickMark val="out"/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54899072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76875596600550422"/>
          <c:y val="0.58842676900633983"/>
          <c:w val="0.16235073252799809"/>
          <c:h val="0.15940288035628933"/>
        </c:manualLayout>
      </c:layout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 sz="1600" dirty="0" smtClean="0"/>
              <a:t>Douglas-fir growing on </a:t>
            </a:r>
            <a:r>
              <a:rPr lang="en-CA" sz="1600" dirty="0" err="1" smtClean="0"/>
              <a:t>SBSdk</a:t>
            </a:r>
            <a:r>
              <a:rPr lang="en-CA" sz="1600" dirty="0" smtClean="0"/>
              <a:t> medium </a:t>
            </a:r>
            <a:r>
              <a:rPr lang="en-CA" sz="1600" dirty="0"/>
              <a:t>sites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9.1989533418414413E-2"/>
          <c:y val="0.12117456836882742"/>
          <c:w val="0.77710322906884499"/>
          <c:h val="0.75152109150913293"/>
        </c:manualLayout>
      </c:layout>
      <c:lineChart>
        <c:grouping val="standard"/>
        <c:ser>
          <c:idx val="0"/>
          <c:order val="0"/>
          <c:tx>
            <c:v>11</c:v>
          </c:tx>
          <c:marker>
            <c:symbol val="none"/>
          </c:marker>
          <c:val>
            <c:numRef>
              <c:f>SBSdk!$I$2:$I$48</c:f>
              <c:numCache>
                <c:formatCode>General</c:formatCode>
                <c:ptCount val="47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1</c:v>
                </c:pt>
                <c:pt idx="5">
                  <c:v>1.4166999999999983</c:v>
                </c:pt>
                <c:pt idx="6">
                  <c:v>1.6500000000000001</c:v>
                </c:pt>
                <c:pt idx="7">
                  <c:v>1.8833</c:v>
                </c:pt>
                <c:pt idx="8">
                  <c:v>2.1833000000000036</c:v>
                </c:pt>
                <c:pt idx="9">
                  <c:v>2.5499999999999998</c:v>
                </c:pt>
                <c:pt idx="10">
                  <c:v>2.9166999999999965</c:v>
                </c:pt>
                <c:pt idx="11">
                  <c:v>3.2833000000000037</c:v>
                </c:pt>
                <c:pt idx="12">
                  <c:v>3.65</c:v>
                </c:pt>
                <c:pt idx="13">
                  <c:v>4.0167000000000002</c:v>
                </c:pt>
                <c:pt idx="14">
                  <c:v>4.5</c:v>
                </c:pt>
                <c:pt idx="15">
                  <c:v>5.0999999999999996</c:v>
                </c:pt>
                <c:pt idx="16">
                  <c:v>5.7</c:v>
                </c:pt>
                <c:pt idx="17">
                  <c:v>6.25</c:v>
                </c:pt>
                <c:pt idx="18">
                  <c:v>6.75</c:v>
                </c:pt>
                <c:pt idx="19">
                  <c:v>7.25</c:v>
                </c:pt>
                <c:pt idx="20">
                  <c:v>7.75</c:v>
                </c:pt>
                <c:pt idx="21">
                  <c:v>8.2625000000000028</c:v>
                </c:pt>
                <c:pt idx="22">
                  <c:v>8.7875000000000014</c:v>
                </c:pt>
                <c:pt idx="23">
                  <c:v>9.3125000000000142</c:v>
                </c:pt>
                <c:pt idx="24">
                  <c:v>9.8375000000000004</c:v>
                </c:pt>
                <c:pt idx="25">
                  <c:v>10.356300000000006</c:v>
                </c:pt>
                <c:pt idx="26">
                  <c:v>10.8688</c:v>
                </c:pt>
                <c:pt idx="27">
                  <c:v>11.3813</c:v>
                </c:pt>
                <c:pt idx="28">
                  <c:v>11.893800000000002</c:v>
                </c:pt>
                <c:pt idx="29">
                  <c:v>12.3813</c:v>
                </c:pt>
                <c:pt idx="30">
                  <c:v>12.8438</c:v>
                </c:pt>
                <c:pt idx="31">
                  <c:v>13.3063</c:v>
                </c:pt>
                <c:pt idx="32">
                  <c:v>13.768800000000001</c:v>
                </c:pt>
                <c:pt idx="33">
                  <c:v>14.333300000000001</c:v>
                </c:pt>
                <c:pt idx="34">
                  <c:v>15</c:v>
                </c:pt>
                <c:pt idx="35">
                  <c:v>15.666700000000002</c:v>
                </c:pt>
                <c:pt idx="36">
                  <c:v>16.16669999999997</c:v>
                </c:pt>
                <c:pt idx="37">
                  <c:v>16.5</c:v>
                </c:pt>
                <c:pt idx="38">
                  <c:v>16.833300000000001</c:v>
                </c:pt>
                <c:pt idx="39">
                  <c:v>17.16669999999997</c:v>
                </c:pt>
                <c:pt idx="40">
                  <c:v>17.5</c:v>
                </c:pt>
                <c:pt idx="41">
                  <c:v>17.833300000000001</c:v>
                </c:pt>
                <c:pt idx="42">
                  <c:v>18</c:v>
                </c:pt>
                <c:pt idx="43">
                  <c:v>18.275599999999969</c:v>
                </c:pt>
                <c:pt idx="44">
                  <c:v>18.551100000000005</c:v>
                </c:pt>
                <c:pt idx="45">
                  <c:v>18.82669999999997</c:v>
                </c:pt>
                <c:pt idx="46">
                  <c:v>19.239999999999988</c:v>
                </c:pt>
              </c:numCache>
            </c:numRef>
          </c:val>
        </c:ser>
        <c:ser>
          <c:idx val="1"/>
          <c:order val="1"/>
          <c:tx>
            <c:v>12</c:v>
          </c:tx>
          <c:marker>
            <c:symbol val="none"/>
          </c:marker>
          <c:val>
            <c:numRef>
              <c:f>SBSdk!$J$2:$J$46</c:f>
              <c:numCache>
                <c:formatCode>General</c:formatCode>
                <c:ptCount val="45"/>
                <c:pt idx="0">
                  <c:v>0.1</c:v>
                </c:pt>
                <c:pt idx="1">
                  <c:v>0.5</c:v>
                </c:pt>
                <c:pt idx="2">
                  <c:v>0.77500000000000102</c:v>
                </c:pt>
                <c:pt idx="3">
                  <c:v>0.92500000000000004</c:v>
                </c:pt>
                <c:pt idx="4">
                  <c:v>1.075</c:v>
                </c:pt>
                <c:pt idx="5">
                  <c:v>1.2249999999999985</c:v>
                </c:pt>
                <c:pt idx="6">
                  <c:v>1.4166999999999983</c:v>
                </c:pt>
                <c:pt idx="7">
                  <c:v>1.6500000000000001</c:v>
                </c:pt>
                <c:pt idx="8">
                  <c:v>1.8833</c:v>
                </c:pt>
                <c:pt idx="9">
                  <c:v>2.25</c:v>
                </c:pt>
                <c:pt idx="10">
                  <c:v>2.75</c:v>
                </c:pt>
                <c:pt idx="11">
                  <c:v>3.25</c:v>
                </c:pt>
                <c:pt idx="12">
                  <c:v>3.75</c:v>
                </c:pt>
                <c:pt idx="13">
                  <c:v>4.25</c:v>
                </c:pt>
                <c:pt idx="14">
                  <c:v>4.75</c:v>
                </c:pt>
                <c:pt idx="15">
                  <c:v>5.25</c:v>
                </c:pt>
                <c:pt idx="16">
                  <c:v>5.75</c:v>
                </c:pt>
                <c:pt idx="17">
                  <c:v>6.3333000000000004</c:v>
                </c:pt>
                <c:pt idx="18">
                  <c:v>7</c:v>
                </c:pt>
                <c:pt idx="19">
                  <c:v>7.6666999999999996</c:v>
                </c:pt>
                <c:pt idx="20">
                  <c:v>8.2050000000000001</c:v>
                </c:pt>
                <c:pt idx="21">
                  <c:v>8.6150000000000002</c:v>
                </c:pt>
                <c:pt idx="22">
                  <c:v>9.0250000000000004</c:v>
                </c:pt>
                <c:pt idx="23">
                  <c:v>9.4350000000000005</c:v>
                </c:pt>
                <c:pt idx="24">
                  <c:v>9.8450000000000006</c:v>
                </c:pt>
                <c:pt idx="25">
                  <c:v>10.3063</c:v>
                </c:pt>
                <c:pt idx="26">
                  <c:v>10.8188</c:v>
                </c:pt>
                <c:pt idx="27">
                  <c:v>11.331300000000001</c:v>
                </c:pt>
                <c:pt idx="28">
                  <c:v>11.8438</c:v>
                </c:pt>
                <c:pt idx="29">
                  <c:v>12.3</c:v>
                </c:pt>
                <c:pt idx="30">
                  <c:v>12.7</c:v>
                </c:pt>
                <c:pt idx="31">
                  <c:v>13.1</c:v>
                </c:pt>
                <c:pt idx="32">
                  <c:v>13.5</c:v>
                </c:pt>
                <c:pt idx="33">
                  <c:v>13.9</c:v>
                </c:pt>
                <c:pt idx="34">
                  <c:v>14.29</c:v>
                </c:pt>
                <c:pt idx="35">
                  <c:v>14.67</c:v>
                </c:pt>
                <c:pt idx="36">
                  <c:v>15.05</c:v>
                </c:pt>
                <c:pt idx="37">
                  <c:v>15.43</c:v>
                </c:pt>
                <c:pt idx="38">
                  <c:v>15.81</c:v>
                </c:pt>
                <c:pt idx="39">
                  <c:v>16.25</c:v>
                </c:pt>
                <c:pt idx="40">
                  <c:v>16.75</c:v>
                </c:pt>
                <c:pt idx="41">
                  <c:v>17.25</c:v>
                </c:pt>
                <c:pt idx="42">
                  <c:v>17.75</c:v>
                </c:pt>
                <c:pt idx="43">
                  <c:v>18</c:v>
                </c:pt>
                <c:pt idx="44">
                  <c:v>18.610000000000024</c:v>
                </c:pt>
              </c:numCache>
            </c:numRef>
          </c:val>
        </c:ser>
        <c:ser>
          <c:idx val="2"/>
          <c:order val="2"/>
          <c:tx>
            <c:v>13</c:v>
          </c:tx>
          <c:marker>
            <c:symbol val="none"/>
          </c:marker>
          <c:val>
            <c:numRef>
              <c:f>SBSdk!$K$2:$K$47</c:f>
              <c:numCache>
                <c:formatCode>General</c:formatCode>
                <c:ptCount val="46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1</c:v>
                </c:pt>
                <c:pt idx="5">
                  <c:v>1.4166999999999983</c:v>
                </c:pt>
                <c:pt idx="6">
                  <c:v>1.6500000000000001</c:v>
                </c:pt>
                <c:pt idx="7">
                  <c:v>1.8833</c:v>
                </c:pt>
                <c:pt idx="8">
                  <c:v>2.21</c:v>
                </c:pt>
                <c:pt idx="9">
                  <c:v>2.63</c:v>
                </c:pt>
                <c:pt idx="10">
                  <c:v>3.05</c:v>
                </c:pt>
                <c:pt idx="11">
                  <c:v>3.4699999999999998</c:v>
                </c:pt>
                <c:pt idx="12">
                  <c:v>3.8899999999999997</c:v>
                </c:pt>
                <c:pt idx="13">
                  <c:v>4.4167000000000014</c:v>
                </c:pt>
                <c:pt idx="14">
                  <c:v>5.05</c:v>
                </c:pt>
                <c:pt idx="15">
                  <c:v>5.6833</c:v>
                </c:pt>
                <c:pt idx="16">
                  <c:v>6.25</c:v>
                </c:pt>
                <c:pt idx="17">
                  <c:v>6.75</c:v>
                </c:pt>
                <c:pt idx="18">
                  <c:v>7.25</c:v>
                </c:pt>
                <c:pt idx="19">
                  <c:v>7.75</c:v>
                </c:pt>
                <c:pt idx="20">
                  <c:v>8.25</c:v>
                </c:pt>
                <c:pt idx="21">
                  <c:v>8.75</c:v>
                </c:pt>
                <c:pt idx="22">
                  <c:v>9.25</c:v>
                </c:pt>
                <c:pt idx="23">
                  <c:v>9.75</c:v>
                </c:pt>
                <c:pt idx="24">
                  <c:v>10.25</c:v>
                </c:pt>
                <c:pt idx="25">
                  <c:v>10.75</c:v>
                </c:pt>
                <c:pt idx="26">
                  <c:v>11.25</c:v>
                </c:pt>
                <c:pt idx="27">
                  <c:v>11.75</c:v>
                </c:pt>
                <c:pt idx="28">
                  <c:v>12.25</c:v>
                </c:pt>
                <c:pt idx="29">
                  <c:v>12.75</c:v>
                </c:pt>
                <c:pt idx="30">
                  <c:v>13.25</c:v>
                </c:pt>
                <c:pt idx="31">
                  <c:v>13.75</c:v>
                </c:pt>
                <c:pt idx="32">
                  <c:v>14.158300000000001</c:v>
                </c:pt>
                <c:pt idx="33">
                  <c:v>14.475000000000012</c:v>
                </c:pt>
                <c:pt idx="34">
                  <c:v>14.791700000000001</c:v>
                </c:pt>
                <c:pt idx="35">
                  <c:v>15.108299999999998</c:v>
                </c:pt>
                <c:pt idx="36">
                  <c:v>15.425000000000002</c:v>
                </c:pt>
                <c:pt idx="37">
                  <c:v>15.741699999999998</c:v>
                </c:pt>
                <c:pt idx="38">
                  <c:v>15.9</c:v>
                </c:pt>
                <c:pt idx="39">
                  <c:v>16.19869999999997</c:v>
                </c:pt>
                <c:pt idx="40">
                  <c:v>16.497299999999989</c:v>
                </c:pt>
                <c:pt idx="41">
                  <c:v>16.795999999999989</c:v>
                </c:pt>
                <c:pt idx="42">
                  <c:v>17.0947</c:v>
                </c:pt>
                <c:pt idx="43">
                  <c:v>17.3933</c:v>
                </c:pt>
                <c:pt idx="44">
                  <c:v>17.692</c:v>
                </c:pt>
                <c:pt idx="45">
                  <c:v>18.14</c:v>
                </c:pt>
              </c:numCache>
            </c:numRef>
          </c:val>
        </c:ser>
        <c:ser>
          <c:idx val="3"/>
          <c:order val="3"/>
          <c:tx>
            <c:v>14</c:v>
          </c:tx>
          <c:marker>
            <c:symbol val="none"/>
          </c:marker>
          <c:val>
            <c:numRef>
              <c:f>SBSdk!$L$2:$L$46</c:f>
              <c:numCache>
                <c:formatCode>General</c:formatCode>
                <c:ptCount val="45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</c:v>
                </c:pt>
                <c:pt idx="4">
                  <c:v>1</c:v>
                </c:pt>
                <c:pt idx="5">
                  <c:v>1.2</c:v>
                </c:pt>
                <c:pt idx="6">
                  <c:v>1.4749999999999985</c:v>
                </c:pt>
                <c:pt idx="7">
                  <c:v>1.825</c:v>
                </c:pt>
                <c:pt idx="8">
                  <c:v>2.3332999999999977</c:v>
                </c:pt>
                <c:pt idx="9">
                  <c:v>3</c:v>
                </c:pt>
                <c:pt idx="10">
                  <c:v>3.6667000000000001</c:v>
                </c:pt>
                <c:pt idx="11">
                  <c:v>4.2</c:v>
                </c:pt>
                <c:pt idx="12">
                  <c:v>4.5999999999999996</c:v>
                </c:pt>
                <c:pt idx="13">
                  <c:v>5</c:v>
                </c:pt>
                <c:pt idx="14">
                  <c:v>5.4</c:v>
                </c:pt>
                <c:pt idx="15">
                  <c:v>5.8</c:v>
                </c:pt>
                <c:pt idx="16">
                  <c:v>6.3333000000000004</c:v>
                </c:pt>
                <c:pt idx="17">
                  <c:v>7</c:v>
                </c:pt>
                <c:pt idx="18">
                  <c:v>7.6666999999999996</c:v>
                </c:pt>
                <c:pt idx="19">
                  <c:v>8.3333000000000013</c:v>
                </c:pt>
                <c:pt idx="20">
                  <c:v>9</c:v>
                </c:pt>
                <c:pt idx="21">
                  <c:v>9.6667000000000005</c:v>
                </c:pt>
                <c:pt idx="22">
                  <c:v>10.25</c:v>
                </c:pt>
                <c:pt idx="23">
                  <c:v>10.75</c:v>
                </c:pt>
                <c:pt idx="24">
                  <c:v>11.25</c:v>
                </c:pt>
                <c:pt idx="25">
                  <c:v>11.75</c:v>
                </c:pt>
                <c:pt idx="26">
                  <c:v>12.2</c:v>
                </c:pt>
                <c:pt idx="27">
                  <c:v>12.6</c:v>
                </c:pt>
                <c:pt idx="28">
                  <c:v>13</c:v>
                </c:pt>
                <c:pt idx="29">
                  <c:v>13.4</c:v>
                </c:pt>
                <c:pt idx="30">
                  <c:v>13.8</c:v>
                </c:pt>
                <c:pt idx="31">
                  <c:v>14.237500000000001</c:v>
                </c:pt>
                <c:pt idx="32">
                  <c:v>14.7125</c:v>
                </c:pt>
                <c:pt idx="33">
                  <c:v>15.1875</c:v>
                </c:pt>
                <c:pt idx="34">
                  <c:v>15.662500000000012</c:v>
                </c:pt>
                <c:pt idx="35">
                  <c:v>16.074999999999999</c:v>
                </c:pt>
                <c:pt idx="36">
                  <c:v>16.424999999999986</c:v>
                </c:pt>
                <c:pt idx="37">
                  <c:v>16.774999999999999</c:v>
                </c:pt>
                <c:pt idx="38">
                  <c:v>17.125</c:v>
                </c:pt>
                <c:pt idx="39">
                  <c:v>17.474999999999987</c:v>
                </c:pt>
                <c:pt idx="40">
                  <c:v>17.824999999999999</c:v>
                </c:pt>
                <c:pt idx="41">
                  <c:v>18</c:v>
                </c:pt>
                <c:pt idx="42">
                  <c:v>18.28289999999997</c:v>
                </c:pt>
                <c:pt idx="43">
                  <c:v>18.565699999999957</c:v>
                </c:pt>
                <c:pt idx="44">
                  <c:v>18.989999999999966</c:v>
                </c:pt>
              </c:numCache>
            </c:numRef>
          </c:val>
        </c:ser>
        <c:ser>
          <c:idx val="4"/>
          <c:order val="4"/>
          <c:tx>
            <c:v>15</c:v>
          </c:tx>
          <c:marker>
            <c:symbol val="none"/>
          </c:marker>
          <c:val>
            <c:numRef>
              <c:f>SBSdk!$M$2:$M$48</c:f>
              <c:numCache>
                <c:formatCode>General</c:formatCode>
                <c:ptCount val="47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0.65000000000000102</c:v>
                </c:pt>
                <c:pt idx="5">
                  <c:v>0.85000000000000064</c:v>
                </c:pt>
                <c:pt idx="6">
                  <c:v>1.1499999999999984</c:v>
                </c:pt>
                <c:pt idx="7">
                  <c:v>1.4166999999999983</c:v>
                </c:pt>
                <c:pt idx="8">
                  <c:v>1.6500000000000001</c:v>
                </c:pt>
                <c:pt idx="9">
                  <c:v>1.8833</c:v>
                </c:pt>
                <c:pt idx="10">
                  <c:v>2.25</c:v>
                </c:pt>
                <c:pt idx="11">
                  <c:v>2.75</c:v>
                </c:pt>
                <c:pt idx="12">
                  <c:v>3.25</c:v>
                </c:pt>
                <c:pt idx="13">
                  <c:v>3.75</c:v>
                </c:pt>
                <c:pt idx="14">
                  <c:v>4.3333000000000004</c:v>
                </c:pt>
                <c:pt idx="15">
                  <c:v>5</c:v>
                </c:pt>
                <c:pt idx="16">
                  <c:v>5.6666999999999996</c:v>
                </c:pt>
                <c:pt idx="17">
                  <c:v>6.25</c:v>
                </c:pt>
                <c:pt idx="18">
                  <c:v>6.75</c:v>
                </c:pt>
                <c:pt idx="19">
                  <c:v>7.25</c:v>
                </c:pt>
                <c:pt idx="20">
                  <c:v>7.75</c:v>
                </c:pt>
                <c:pt idx="21">
                  <c:v>8.25</c:v>
                </c:pt>
                <c:pt idx="22">
                  <c:v>8.75</c:v>
                </c:pt>
                <c:pt idx="23">
                  <c:v>9.25</c:v>
                </c:pt>
                <c:pt idx="24">
                  <c:v>9.75</c:v>
                </c:pt>
                <c:pt idx="25">
                  <c:v>10.262500000000006</c:v>
                </c:pt>
                <c:pt idx="26">
                  <c:v>10.7875</c:v>
                </c:pt>
                <c:pt idx="27">
                  <c:v>11.312500000000014</c:v>
                </c:pt>
                <c:pt idx="28">
                  <c:v>11.8375</c:v>
                </c:pt>
                <c:pt idx="29">
                  <c:v>12.3375</c:v>
                </c:pt>
                <c:pt idx="30">
                  <c:v>12.812500000000014</c:v>
                </c:pt>
                <c:pt idx="31">
                  <c:v>13.2875</c:v>
                </c:pt>
                <c:pt idx="32">
                  <c:v>13.762500000000006</c:v>
                </c:pt>
                <c:pt idx="33">
                  <c:v>14.25</c:v>
                </c:pt>
                <c:pt idx="34">
                  <c:v>14.75</c:v>
                </c:pt>
                <c:pt idx="35">
                  <c:v>15.25</c:v>
                </c:pt>
                <c:pt idx="36">
                  <c:v>15.75</c:v>
                </c:pt>
                <c:pt idx="37">
                  <c:v>16.25</c:v>
                </c:pt>
                <c:pt idx="38">
                  <c:v>16.75</c:v>
                </c:pt>
                <c:pt idx="39">
                  <c:v>17.25</c:v>
                </c:pt>
                <c:pt idx="40">
                  <c:v>17.75</c:v>
                </c:pt>
                <c:pt idx="41">
                  <c:v>18</c:v>
                </c:pt>
                <c:pt idx="42">
                  <c:v>18.301800000000025</c:v>
                </c:pt>
                <c:pt idx="43">
                  <c:v>18.6036</c:v>
                </c:pt>
                <c:pt idx="44">
                  <c:v>18.905499999999968</c:v>
                </c:pt>
                <c:pt idx="45">
                  <c:v>19.2073</c:v>
                </c:pt>
                <c:pt idx="46">
                  <c:v>19.66</c:v>
                </c:pt>
              </c:numCache>
            </c:numRef>
          </c:val>
        </c:ser>
        <c:ser>
          <c:idx val="5"/>
          <c:order val="5"/>
          <c:tx>
            <c:v>31</c:v>
          </c:tx>
          <c:marker>
            <c:symbol val="none"/>
          </c:marker>
          <c:val>
            <c:numRef>
              <c:f>SBSdk!$N$2:$N$46</c:f>
              <c:numCache>
                <c:formatCode>General</c:formatCode>
                <c:ptCount val="45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1.4749999999999985</c:v>
                </c:pt>
                <c:pt idx="8">
                  <c:v>1.825</c:v>
                </c:pt>
                <c:pt idx="9">
                  <c:v>2.2000000000000002</c:v>
                </c:pt>
                <c:pt idx="10">
                  <c:v>2.6</c:v>
                </c:pt>
                <c:pt idx="11">
                  <c:v>3</c:v>
                </c:pt>
                <c:pt idx="12">
                  <c:v>3.4</c:v>
                </c:pt>
                <c:pt idx="13">
                  <c:v>3.8</c:v>
                </c:pt>
                <c:pt idx="14">
                  <c:v>4.2</c:v>
                </c:pt>
                <c:pt idx="15">
                  <c:v>4.5999999999999996</c:v>
                </c:pt>
                <c:pt idx="16">
                  <c:v>5</c:v>
                </c:pt>
                <c:pt idx="17">
                  <c:v>5.4</c:v>
                </c:pt>
                <c:pt idx="18">
                  <c:v>5.8</c:v>
                </c:pt>
                <c:pt idx="19">
                  <c:v>6.2</c:v>
                </c:pt>
                <c:pt idx="20">
                  <c:v>6.6</c:v>
                </c:pt>
                <c:pt idx="21">
                  <c:v>7</c:v>
                </c:pt>
                <c:pt idx="22">
                  <c:v>7.4</c:v>
                </c:pt>
                <c:pt idx="23">
                  <c:v>7.8</c:v>
                </c:pt>
                <c:pt idx="24">
                  <c:v>8.2000000000000011</c:v>
                </c:pt>
                <c:pt idx="25">
                  <c:v>8.6</c:v>
                </c:pt>
                <c:pt idx="26">
                  <c:v>9</c:v>
                </c:pt>
                <c:pt idx="27">
                  <c:v>9.4</c:v>
                </c:pt>
                <c:pt idx="28">
                  <c:v>9.8000000000000007</c:v>
                </c:pt>
                <c:pt idx="29">
                  <c:v>10.25</c:v>
                </c:pt>
                <c:pt idx="30">
                  <c:v>10.75</c:v>
                </c:pt>
                <c:pt idx="31">
                  <c:v>11.25</c:v>
                </c:pt>
                <c:pt idx="32">
                  <c:v>11.75</c:v>
                </c:pt>
                <c:pt idx="33">
                  <c:v>12.166700000000002</c:v>
                </c:pt>
                <c:pt idx="34">
                  <c:v>12.5</c:v>
                </c:pt>
                <c:pt idx="35">
                  <c:v>12.833300000000001</c:v>
                </c:pt>
                <c:pt idx="36">
                  <c:v>13.166700000000002</c:v>
                </c:pt>
                <c:pt idx="37">
                  <c:v>13.5</c:v>
                </c:pt>
                <c:pt idx="38">
                  <c:v>13.833300000000001</c:v>
                </c:pt>
                <c:pt idx="39">
                  <c:v>14</c:v>
                </c:pt>
                <c:pt idx="40">
                  <c:v>14.2636</c:v>
                </c:pt>
                <c:pt idx="41">
                  <c:v>14.527299999999999</c:v>
                </c:pt>
                <c:pt idx="42">
                  <c:v>14.790900000000001</c:v>
                </c:pt>
                <c:pt idx="43">
                  <c:v>15.054500000000004</c:v>
                </c:pt>
                <c:pt idx="44">
                  <c:v>15.450000000000006</c:v>
                </c:pt>
              </c:numCache>
            </c:numRef>
          </c:val>
        </c:ser>
        <c:ser>
          <c:idx val="6"/>
          <c:order val="6"/>
          <c:tx>
            <c:v>32</c:v>
          </c:tx>
          <c:marker>
            <c:symbol val="none"/>
          </c:marker>
          <c:val>
            <c:numRef>
              <c:f>SBSdk!$O$2:$O$48</c:f>
              <c:numCache>
                <c:formatCode>General</c:formatCode>
                <c:ptCount val="47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0.65000000000000102</c:v>
                </c:pt>
                <c:pt idx="5">
                  <c:v>0.77500000000000102</c:v>
                </c:pt>
                <c:pt idx="6">
                  <c:v>0.92500000000000004</c:v>
                </c:pt>
                <c:pt idx="7">
                  <c:v>1.075</c:v>
                </c:pt>
                <c:pt idx="8">
                  <c:v>1.2249999999999985</c:v>
                </c:pt>
                <c:pt idx="9">
                  <c:v>1.4166999999999983</c:v>
                </c:pt>
                <c:pt idx="10">
                  <c:v>1.6500000000000001</c:v>
                </c:pt>
                <c:pt idx="11">
                  <c:v>1.8833</c:v>
                </c:pt>
                <c:pt idx="12">
                  <c:v>2.2000000000000002</c:v>
                </c:pt>
                <c:pt idx="13">
                  <c:v>2.6</c:v>
                </c:pt>
                <c:pt idx="14">
                  <c:v>3</c:v>
                </c:pt>
                <c:pt idx="15">
                  <c:v>3.4</c:v>
                </c:pt>
                <c:pt idx="16">
                  <c:v>3.8</c:v>
                </c:pt>
                <c:pt idx="17">
                  <c:v>4.21</c:v>
                </c:pt>
                <c:pt idx="18">
                  <c:v>4.63</c:v>
                </c:pt>
                <c:pt idx="19">
                  <c:v>5.05</c:v>
                </c:pt>
                <c:pt idx="20">
                  <c:v>5.4700000000000024</c:v>
                </c:pt>
                <c:pt idx="21">
                  <c:v>5.89</c:v>
                </c:pt>
                <c:pt idx="22">
                  <c:v>6.4167000000000014</c:v>
                </c:pt>
                <c:pt idx="23">
                  <c:v>7.05</c:v>
                </c:pt>
                <c:pt idx="24">
                  <c:v>7.6833</c:v>
                </c:pt>
                <c:pt idx="25">
                  <c:v>8.3500000000000068</c:v>
                </c:pt>
                <c:pt idx="26">
                  <c:v>9.0500000000000007</c:v>
                </c:pt>
                <c:pt idx="27">
                  <c:v>9.75</c:v>
                </c:pt>
                <c:pt idx="28">
                  <c:v>10.3375</c:v>
                </c:pt>
                <c:pt idx="29">
                  <c:v>10.812500000000014</c:v>
                </c:pt>
                <c:pt idx="30">
                  <c:v>11.2875</c:v>
                </c:pt>
                <c:pt idx="31">
                  <c:v>11.762500000000006</c:v>
                </c:pt>
                <c:pt idx="32">
                  <c:v>12.175000000000002</c:v>
                </c:pt>
                <c:pt idx="33">
                  <c:v>12.525</c:v>
                </c:pt>
                <c:pt idx="34">
                  <c:v>12.875000000000014</c:v>
                </c:pt>
                <c:pt idx="35">
                  <c:v>13.225</c:v>
                </c:pt>
                <c:pt idx="36">
                  <c:v>13.575000000000006</c:v>
                </c:pt>
                <c:pt idx="37">
                  <c:v>13.925000000000002</c:v>
                </c:pt>
                <c:pt idx="38">
                  <c:v>14.3375</c:v>
                </c:pt>
                <c:pt idx="39">
                  <c:v>14.812500000000014</c:v>
                </c:pt>
                <c:pt idx="40">
                  <c:v>15.2875</c:v>
                </c:pt>
                <c:pt idx="41">
                  <c:v>15.762500000000006</c:v>
                </c:pt>
                <c:pt idx="42">
                  <c:v>16</c:v>
                </c:pt>
                <c:pt idx="43">
                  <c:v>16.386699999999969</c:v>
                </c:pt>
                <c:pt idx="44">
                  <c:v>16.773299999999971</c:v>
                </c:pt>
                <c:pt idx="45">
                  <c:v>17.16</c:v>
                </c:pt>
                <c:pt idx="46">
                  <c:v>17.739999999999988</c:v>
                </c:pt>
              </c:numCache>
            </c:numRef>
          </c:val>
        </c:ser>
        <c:ser>
          <c:idx val="7"/>
          <c:order val="7"/>
          <c:tx>
            <c:v>33</c:v>
          </c:tx>
          <c:marker>
            <c:symbol val="none"/>
          </c:marker>
          <c:val>
            <c:numRef>
              <c:f>SBSdk!$P$2:$P$47</c:f>
              <c:numCache>
                <c:formatCode>General</c:formatCode>
                <c:ptCount val="46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0.85000000000000064</c:v>
                </c:pt>
                <c:pt idx="4">
                  <c:v>1.1499999999999984</c:v>
                </c:pt>
                <c:pt idx="5">
                  <c:v>1.4166999999999983</c:v>
                </c:pt>
                <c:pt idx="6">
                  <c:v>1.6500000000000001</c:v>
                </c:pt>
                <c:pt idx="7">
                  <c:v>1.8833</c:v>
                </c:pt>
                <c:pt idx="8">
                  <c:v>2.1667000000000001</c:v>
                </c:pt>
                <c:pt idx="9">
                  <c:v>2.5</c:v>
                </c:pt>
                <c:pt idx="10">
                  <c:v>2.8332999999999977</c:v>
                </c:pt>
                <c:pt idx="11">
                  <c:v>3.1667000000000001</c:v>
                </c:pt>
                <c:pt idx="12">
                  <c:v>3.5</c:v>
                </c:pt>
                <c:pt idx="13">
                  <c:v>3.8332999999999977</c:v>
                </c:pt>
                <c:pt idx="14">
                  <c:v>4.25</c:v>
                </c:pt>
                <c:pt idx="15">
                  <c:v>4.75</c:v>
                </c:pt>
                <c:pt idx="16">
                  <c:v>5.25</c:v>
                </c:pt>
                <c:pt idx="17">
                  <c:v>5.75</c:v>
                </c:pt>
                <c:pt idx="18">
                  <c:v>6.2</c:v>
                </c:pt>
                <c:pt idx="19">
                  <c:v>6.6</c:v>
                </c:pt>
                <c:pt idx="20">
                  <c:v>7</c:v>
                </c:pt>
                <c:pt idx="21">
                  <c:v>7.4</c:v>
                </c:pt>
                <c:pt idx="22">
                  <c:v>7.8</c:v>
                </c:pt>
                <c:pt idx="23">
                  <c:v>8.25</c:v>
                </c:pt>
                <c:pt idx="24">
                  <c:v>8.75</c:v>
                </c:pt>
                <c:pt idx="25">
                  <c:v>9.25</c:v>
                </c:pt>
                <c:pt idx="26">
                  <c:v>9.75</c:v>
                </c:pt>
                <c:pt idx="27">
                  <c:v>10.200000000000001</c:v>
                </c:pt>
                <c:pt idx="28">
                  <c:v>10.6</c:v>
                </c:pt>
                <c:pt idx="29">
                  <c:v>11</c:v>
                </c:pt>
                <c:pt idx="30">
                  <c:v>11.4</c:v>
                </c:pt>
                <c:pt idx="31">
                  <c:v>11.8</c:v>
                </c:pt>
                <c:pt idx="32">
                  <c:v>12.2</c:v>
                </c:pt>
                <c:pt idx="33">
                  <c:v>12.6</c:v>
                </c:pt>
                <c:pt idx="34">
                  <c:v>13</c:v>
                </c:pt>
                <c:pt idx="35">
                  <c:v>13.4</c:v>
                </c:pt>
                <c:pt idx="36">
                  <c:v>13.8</c:v>
                </c:pt>
                <c:pt idx="37">
                  <c:v>14.25</c:v>
                </c:pt>
                <c:pt idx="38">
                  <c:v>14.75</c:v>
                </c:pt>
                <c:pt idx="39">
                  <c:v>15.25</c:v>
                </c:pt>
                <c:pt idx="40">
                  <c:v>15.75</c:v>
                </c:pt>
                <c:pt idx="41">
                  <c:v>16</c:v>
                </c:pt>
                <c:pt idx="42">
                  <c:v>16.362199999999969</c:v>
                </c:pt>
                <c:pt idx="43">
                  <c:v>16.724399999999989</c:v>
                </c:pt>
                <c:pt idx="44">
                  <c:v>17.086699999999968</c:v>
                </c:pt>
                <c:pt idx="45">
                  <c:v>17.630000000000024</c:v>
                </c:pt>
              </c:numCache>
            </c:numRef>
          </c:val>
        </c:ser>
        <c:ser>
          <c:idx val="8"/>
          <c:order val="8"/>
          <c:tx>
            <c:v>34</c:v>
          </c:tx>
          <c:marker>
            <c:symbol val="none"/>
          </c:marker>
          <c:val>
            <c:numRef>
              <c:f>SBSdk!$Q$2:$Q$49</c:f>
              <c:numCache>
                <c:formatCode>General</c:formatCode>
                <c:ptCount val="48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0.74290000000000089</c:v>
                </c:pt>
                <c:pt idx="4">
                  <c:v>0.82860000000000089</c:v>
                </c:pt>
                <c:pt idx="5">
                  <c:v>0.9143</c:v>
                </c:pt>
                <c:pt idx="6">
                  <c:v>1</c:v>
                </c:pt>
                <c:pt idx="7">
                  <c:v>1.0856999999999986</c:v>
                </c:pt>
                <c:pt idx="8">
                  <c:v>1.1714</c:v>
                </c:pt>
                <c:pt idx="9">
                  <c:v>1.2570999999999986</c:v>
                </c:pt>
                <c:pt idx="10">
                  <c:v>1.4749999999999985</c:v>
                </c:pt>
                <c:pt idx="11">
                  <c:v>1.825</c:v>
                </c:pt>
                <c:pt idx="12">
                  <c:v>2.25</c:v>
                </c:pt>
                <c:pt idx="13">
                  <c:v>2.75</c:v>
                </c:pt>
                <c:pt idx="14">
                  <c:v>3.25</c:v>
                </c:pt>
                <c:pt idx="15">
                  <c:v>3.75</c:v>
                </c:pt>
                <c:pt idx="16">
                  <c:v>4.1666999999999996</c:v>
                </c:pt>
                <c:pt idx="17">
                  <c:v>4.5</c:v>
                </c:pt>
                <c:pt idx="18">
                  <c:v>4.8333000000000004</c:v>
                </c:pt>
                <c:pt idx="19">
                  <c:v>5.1666999999999996</c:v>
                </c:pt>
                <c:pt idx="20">
                  <c:v>5.5</c:v>
                </c:pt>
                <c:pt idx="21">
                  <c:v>5.8333000000000004</c:v>
                </c:pt>
                <c:pt idx="22">
                  <c:v>6.3333000000000004</c:v>
                </c:pt>
                <c:pt idx="23">
                  <c:v>7</c:v>
                </c:pt>
                <c:pt idx="24">
                  <c:v>7.6666999999999996</c:v>
                </c:pt>
                <c:pt idx="25">
                  <c:v>8.1667000000000005</c:v>
                </c:pt>
                <c:pt idx="26">
                  <c:v>8.5</c:v>
                </c:pt>
                <c:pt idx="27">
                  <c:v>8.8333000000000013</c:v>
                </c:pt>
                <c:pt idx="28">
                  <c:v>9.1667000000000005</c:v>
                </c:pt>
                <c:pt idx="29">
                  <c:v>9.5</c:v>
                </c:pt>
                <c:pt idx="30">
                  <c:v>9.8333000000000013</c:v>
                </c:pt>
                <c:pt idx="31">
                  <c:v>10.25</c:v>
                </c:pt>
                <c:pt idx="32">
                  <c:v>10.75</c:v>
                </c:pt>
                <c:pt idx="33">
                  <c:v>11.25</c:v>
                </c:pt>
                <c:pt idx="34">
                  <c:v>11.75</c:v>
                </c:pt>
                <c:pt idx="35">
                  <c:v>12.2</c:v>
                </c:pt>
                <c:pt idx="36">
                  <c:v>12.6</c:v>
                </c:pt>
                <c:pt idx="37">
                  <c:v>13</c:v>
                </c:pt>
                <c:pt idx="38">
                  <c:v>13.4</c:v>
                </c:pt>
                <c:pt idx="39">
                  <c:v>13.8</c:v>
                </c:pt>
                <c:pt idx="40">
                  <c:v>14.25</c:v>
                </c:pt>
                <c:pt idx="41">
                  <c:v>14.75</c:v>
                </c:pt>
                <c:pt idx="42">
                  <c:v>15.25</c:v>
                </c:pt>
                <c:pt idx="43">
                  <c:v>15.75</c:v>
                </c:pt>
                <c:pt idx="44">
                  <c:v>16</c:v>
                </c:pt>
                <c:pt idx="45">
                  <c:v>16.322900000000001</c:v>
                </c:pt>
                <c:pt idx="46">
                  <c:v>16.64569999999997</c:v>
                </c:pt>
                <c:pt idx="47">
                  <c:v>17.130000000000024</c:v>
                </c:pt>
              </c:numCache>
            </c:numRef>
          </c:val>
        </c:ser>
        <c:ser>
          <c:idx val="9"/>
          <c:order val="9"/>
          <c:tx>
            <c:v>35</c:v>
          </c:tx>
          <c:marker>
            <c:symbol val="none"/>
          </c:marker>
          <c:val>
            <c:numRef>
              <c:f>SBSdk!$R$2:$R$51</c:f>
              <c:numCache>
                <c:formatCode>General</c:formatCode>
                <c:ptCount val="50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0.65000000000000102</c:v>
                </c:pt>
                <c:pt idx="5">
                  <c:v>0.8</c:v>
                </c:pt>
                <c:pt idx="6">
                  <c:v>1</c:v>
                </c:pt>
                <c:pt idx="7">
                  <c:v>1.2</c:v>
                </c:pt>
                <c:pt idx="8">
                  <c:v>1.4166999999999983</c:v>
                </c:pt>
                <c:pt idx="9">
                  <c:v>1.6500000000000001</c:v>
                </c:pt>
                <c:pt idx="10">
                  <c:v>1.8833</c:v>
                </c:pt>
                <c:pt idx="11">
                  <c:v>2.1429</c:v>
                </c:pt>
                <c:pt idx="12">
                  <c:v>2.4285999999999999</c:v>
                </c:pt>
                <c:pt idx="13">
                  <c:v>2.7143000000000002</c:v>
                </c:pt>
                <c:pt idx="14">
                  <c:v>3</c:v>
                </c:pt>
                <c:pt idx="15">
                  <c:v>3.2856999999999998</c:v>
                </c:pt>
                <c:pt idx="16">
                  <c:v>3.5713999999999997</c:v>
                </c:pt>
                <c:pt idx="17">
                  <c:v>3.8571</c:v>
                </c:pt>
                <c:pt idx="18">
                  <c:v>4.1666999999999996</c:v>
                </c:pt>
                <c:pt idx="19">
                  <c:v>4.5</c:v>
                </c:pt>
                <c:pt idx="20">
                  <c:v>4.8333000000000004</c:v>
                </c:pt>
                <c:pt idx="21">
                  <c:v>5.1666999999999996</c:v>
                </c:pt>
                <c:pt idx="22">
                  <c:v>5.5</c:v>
                </c:pt>
                <c:pt idx="23">
                  <c:v>5.8333000000000004</c:v>
                </c:pt>
                <c:pt idx="24">
                  <c:v>6.2624999999999975</c:v>
                </c:pt>
                <c:pt idx="25">
                  <c:v>6.7874999999999996</c:v>
                </c:pt>
                <c:pt idx="26">
                  <c:v>7.3124999999999956</c:v>
                </c:pt>
                <c:pt idx="27">
                  <c:v>7.8374999999999995</c:v>
                </c:pt>
                <c:pt idx="28">
                  <c:v>8.4082999999999988</c:v>
                </c:pt>
                <c:pt idx="29">
                  <c:v>9.0250000000000004</c:v>
                </c:pt>
                <c:pt idx="30">
                  <c:v>9.6416999999999984</c:v>
                </c:pt>
                <c:pt idx="31">
                  <c:v>10.206300000000001</c:v>
                </c:pt>
                <c:pt idx="32">
                  <c:v>10.718799999999998</c:v>
                </c:pt>
                <c:pt idx="33">
                  <c:v>11.231299999999999</c:v>
                </c:pt>
                <c:pt idx="34">
                  <c:v>11.743799999999998</c:v>
                </c:pt>
                <c:pt idx="35">
                  <c:v>12.262500000000006</c:v>
                </c:pt>
                <c:pt idx="36">
                  <c:v>12.7875</c:v>
                </c:pt>
                <c:pt idx="37">
                  <c:v>13.312500000000014</c:v>
                </c:pt>
                <c:pt idx="38">
                  <c:v>13.8375</c:v>
                </c:pt>
                <c:pt idx="39">
                  <c:v>14.29</c:v>
                </c:pt>
                <c:pt idx="40">
                  <c:v>14.67</c:v>
                </c:pt>
                <c:pt idx="41">
                  <c:v>15.05</c:v>
                </c:pt>
                <c:pt idx="42">
                  <c:v>15.43</c:v>
                </c:pt>
                <c:pt idx="43">
                  <c:v>15.81</c:v>
                </c:pt>
                <c:pt idx="44">
                  <c:v>16</c:v>
                </c:pt>
                <c:pt idx="45">
                  <c:v>16.452699999999968</c:v>
                </c:pt>
                <c:pt idx="46">
                  <c:v>16.905499999999968</c:v>
                </c:pt>
                <c:pt idx="47">
                  <c:v>17.3582</c:v>
                </c:pt>
                <c:pt idx="48">
                  <c:v>17.810900000000025</c:v>
                </c:pt>
                <c:pt idx="49">
                  <c:v>18.489999999999966</c:v>
                </c:pt>
              </c:numCache>
            </c:numRef>
          </c:val>
        </c:ser>
        <c:ser>
          <c:idx val="10"/>
          <c:order val="10"/>
          <c:tx>
            <c:v>41</c:v>
          </c:tx>
          <c:marker>
            <c:symbol val="none"/>
          </c:marker>
          <c:val>
            <c:numRef>
              <c:f>SBSdk!$S$2:$S$41</c:f>
              <c:numCache>
                <c:formatCode>General</c:formatCode>
                <c:ptCount val="40"/>
                <c:pt idx="0">
                  <c:v>0.1</c:v>
                </c:pt>
                <c:pt idx="1">
                  <c:v>0.5</c:v>
                </c:pt>
                <c:pt idx="2">
                  <c:v>0.77000000000000091</c:v>
                </c:pt>
                <c:pt idx="3">
                  <c:v>0.91</c:v>
                </c:pt>
                <c:pt idx="4">
                  <c:v>1.05</c:v>
                </c:pt>
                <c:pt idx="5">
                  <c:v>1.1900000000000015</c:v>
                </c:pt>
                <c:pt idx="6">
                  <c:v>1.33</c:v>
                </c:pt>
                <c:pt idx="7">
                  <c:v>1.55</c:v>
                </c:pt>
                <c:pt idx="8">
                  <c:v>1.85</c:v>
                </c:pt>
                <c:pt idx="9">
                  <c:v>2.1667000000000001</c:v>
                </c:pt>
                <c:pt idx="10">
                  <c:v>2.5</c:v>
                </c:pt>
                <c:pt idx="11">
                  <c:v>2.8332999999999977</c:v>
                </c:pt>
                <c:pt idx="12">
                  <c:v>3.1667000000000001</c:v>
                </c:pt>
                <c:pt idx="13">
                  <c:v>3.5</c:v>
                </c:pt>
                <c:pt idx="14">
                  <c:v>3.8332999999999977</c:v>
                </c:pt>
                <c:pt idx="15">
                  <c:v>4.1428999999999965</c:v>
                </c:pt>
                <c:pt idx="16">
                  <c:v>4.4286000000000003</c:v>
                </c:pt>
                <c:pt idx="17">
                  <c:v>4.7142999999999997</c:v>
                </c:pt>
                <c:pt idx="18">
                  <c:v>5</c:v>
                </c:pt>
                <c:pt idx="19">
                  <c:v>5.2857000000000003</c:v>
                </c:pt>
                <c:pt idx="20">
                  <c:v>5.5714000000000024</c:v>
                </c:pt>
                <c:pt idx="21">
                  <c:v>5.8570999999999955</c:v>
                </c:pt>
                <c:pt idx="22">
                  <c:v>6.2</c:v>
                </c:pt>
                <c:pt idx="23">
                  <c:v>6.6</c:v>
                </c:pt>
                <c:pt idx="24">
                  <c:v>7</c:v>
                </c:pt>
                <c:pt idx="25">
                  <c:v>7.4</c:v>
                </c:pt>
                <c:pt idx="26">
                  <c:v>7.8</c:v>
                </c:pt>
                <c:pt idx="27">
                  <c:v>8.1667000000000005</c:v>
                </c:pt>
                <c:pt idx="28">
                  <c:v>8.5</c:v>
                </c:pt>
                <c:pt idx="29">
                  <c:v>8.8333000000000013</c:v>
                </c:pt>
                <c:pt idx="30">
                  <c:v>9.1667000000000005</c:v>
                </c:pt>
                <c:pt idx="31">
                  <c:v>9.5</c:v>
                </c:pt>
                <c:pt idx="32">
                  <c:v>9.8333000000000013</c:v>
                </c:pt>
                <c:pt idx="33">
                  <c:v>10</c:v>
                </c:pt>
                <c:pt idx="34">
                  <c:v>10.255400000000014</c:v>
                </c:pt>
                <c:pt idx="35">
                  <c:v>10.5108</c:v>
                </c:pt>
                <c:pt idx="36">
                  <c:v>10.7662</c:v>
                </c:pt>
                <c:pt idx="37">
                  <c:v>11.0215</c:v>
                </c:pt>
                <c:pt idx="38">
                  <c:v>11.276900000000001</c:v>
                </c:pt>
                <c:pt idx="39">
                  <c:v>11.66</c:v>
                </c:pt>
              </c:numCache>
            </c:numRef>
          </c:val>
        </c:ser>
        <c:ser>
          <c:idx val="11"/>
          <c:order val="11"/>
          <c:tx>
            <c:v>42</c:v>
          </c:tx>
          <c:marker>
            <c:symbol val="none"/>
          </c:marker>
          <c:val>
            <c:numRef>
              <c:f>SBSdk!$T$2:$T$45</c:f>
              <c:numCache>
                <c:formatCode>General</c:formatCode>
                <c:ptCount val="44"/>
                <c:pt idx="0">
                  <c:v>0.26</c:v>
                </c:pt>
                <c:pt idx="1">
                  <c:v>0.34</c:v>
                </c:pt>
                <c:pt idx="2">
                  <c:v>0.42000000000000032</c:v>
                </c:pt>
                <c:pt idx="3">
                  <c:v>0.5</c:v>
                </c:pt>
                <c:pt idx="4">
                  <c:v>0.58000000000000007</c:v>
                </c:pt>
                <c:pt idx="5">
                  <c:v>0.66000000000000103</c:v>
                </c:pt>
                <c:pt idx="6">
                  <c:v>0.78749999999999998</c:v>
                </c:pt>
                <c:pt idx="7">
                  <c:v>0.96250000000000002</c:v>
                </c:pt>
                <c:pt idx="8">
                  <c:v>1.1375</c:v>
                </c:pt>
                <c:pt idx="9">
                  <c:v>1.3125</c:v>
                </c:pt>
                <c:pt idx="10">
                  <c:v>1.7</c:v>
                </c:pt>
                <c:pt idx="11">
                  <c:v>2.125</c:v>
                </c:pt>
                <c:pt idx="12">
                  <c:v>2.3749999999999987</c:v>
                </c:pt>
                <c:pt idx="13">
                  <c:v>2.625</c:v>
                </c:pt>
                <c:pt idx="14">
                  <c:v>2.8749999999999987</c:v>
                </c:pt>
                <c:pt idx="15">
                  <c:v>3.125</c:v>
                </c:pt>
                <c:pt idx="16">
                  <c:v>3.3749999999999987</c:v>
                </c:pt>
                <c:pt idx="17">
                  <c:v>3.625</c:v>
                </c:pt>
                <c:pt idx="18">
                  <c:v>3.8749999999999987</c:v>
                </c:pt>
                <c:pt idx="19">
                  <c:v>4.25</c:v>
                </c:pt>
                <c:pt idx="20">
                  <c:v>4.75</c:v>
                </c:pt>
                <c:pt idx="21">
                  <c:v>5.25</c:v>
                </c:pt>
                <c:pt idx="22">
                  <c:v>5.75</c:v>
                </c:pt>
                <c:pt idx="23">
                  <c:v>6.2</c:v>
                </c:pt>
                <c:pt idx="24">
                  <c:v>6.6</c:v>
                </c:pt>
                <c:pt idx="25">
                  <c:v>7</c:v>
                </c:pt>
                <c:pt idx="26">
                  <c:v>7.4</c:v>
                </c:pt>
                <c:pt idx="27">
                  <c:v>7.8</c:v>
                </c:pt>
                <c:pt idx="28">
                  <c:v>8.2000000000000011</c:v>
                </c:pt>
                <c:pt idx="29">
                  <c:v>8.6</c:v>
                </c:pt>
                <c:pt idx="30">
                  <c:v>9</c:v>
                </c:pt>
                <c:pt idx="31">
                  <c:v>9.4</c:v>
                </c:pt>
                <c:pt idx="32">
                  <c:v>9.8000000000000007</c:v>
                </c:pt>
                <c:pt idx="33">
                  <c:v>10</c:v>
                </c:pt>
                <c:pt idx="34">
                  <c:v>10.243799999999998</c:v>
                </c:pt>
                <c:pt idx="35">
                  <c:v>10.4876</c:v>
                </c:pt>
                <c:pt idx="36">
                  <c:v>10.731400000000001</c:v>
                </c:pt>
                <c:pt idx="37">
                  <c:v>10.975200000000006</c:v>
                </c:pt>
                <c:pt idx="38">
                  <c:v>11.218999999999999</c:v>
                </c:pt>
                <c:pt idx="39">
                  <c:v>11.462900000000014</c:v>
                </c:pt>
                <c:pt idx="40">
                  <c:v>11.7067</c:v>
                </c:pt>
                <c:pt idx="41">
                  <c:v>11.950500000000014</c:v>
                </c:pt>
                <c:pt idx="42">
                  <c:v>12.194299999999998</c:v>
                </c:pt>
                <c:pt idx="43">
                  <c:v>12.56</c:v>
                </c:pt>
              </c:numCache>
            </c:numRef>
          </c:val>
        </c:ser>
        <c:ser>
          <c:idx val="12"/>
          <c:order val="12"/>
          <c:tx>
            <c:v>43</c:v>
          </c:tx>
          <c:marker>
            <c:symbol val="none"/>
          </c:marker>
          <c:val>
            <c:numRef>
              <c:f>SBSdk!$U$2:$U$44</c:f>
              <c:numCache>
                <c:formatCode>General</c:formatCode>
                <c:ptCount val="43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2.2583000000000002</c:v>
                </c:pt>
                <c:pt idx="12">
                  <c:v>2.5749999999999997</c:v>
                </c:pt>
                <c:pt idx="13">
                  <c:v>2.8916999999999971</c:v>
                </c:pt>
                <c:pt idx="14">
                  <c:v>3.2082999999999999</c:v>
                </c:pt>
                <c:pt idx="15">
                  <c:v>3.5249999999999999</c:v>
                </c:pt>
                <c:pt idx="16">
                  <c:v>3.8416999999999977</c:v>
                </c:pt>
                <c:pt idx="17">
                  <c:v>4.25</c:v>
                </c:pt>
                <c:pt idx="18">
                  <c:v>4.75</c:v>
                </c:pt>
                <c:pt idx="19">
                  <c:v>5.25</c:v>
                </c:pt>
                <c:pt idx="20">
                  <c:v>5.75</c:v>
                </c:pt>
                <c:pt idx="21">
                  <c:v>6.1666999999999996</c:v>
                </c:pt>
                <c:pt idx="22">
                  <c:v>6.5</c:v>
                </c:pt>
                <c:pt idx="23">
                  <c:v>6.8333000000000004</c:v>
                </c:pt>
                <c:pt idx="24">
                  <c:v>7.1666999999999996</c:v>
                </c:pt>
                <c:pt idx="25">
                  <c:v>7.5</c:v>
                </c:pt>
                <c:pt idx="26">
                  <c:v>7.8333000000000004</c:v>
                </c:pt>
                <c:pt idx="27">
                  <c:v>8.2000000000000011</c:v>
                </c:pt>
                <c:pt idx="28">
                  <c:v>8.6</c:v>
                </c:pt>
                <c:pt idx="29">
                  <c:v>9</c:v>
                </c:pt>
                <c:pt idx="30">
                  <c:v>9.4</c:v>
                </c:pt>
                <c:pt idx="31">
                  <c:v>9.8000000000000007</c:v>
                </c:pt>
                <c:pt idx="32">
                  <c:v>10</c:v>
                </c:pt>
                <c:pt idx="33">
                  <c:v>10.242900000000001</c:v>
                </c:pt>
                <c:pt idx="34">
                  <c:v>10.485700000000012</c:v>
                </c:pt>
                <c:pt idx="35">
                  <c:v>10.728599999999998</c:v>
                </c:pt>
                <c:pt idx="36">
                  <c:v>10.971400000000004</c:v>
                </c:pt>
                <c:pt idx="37">
                  <c:v>11.214299999999998</c:v>
                </c:pt>
                <c:pt idx="38">
                  <c:v>11.457100000000002</c:v>
                </c:pt>
                <c:pt idx="39">
                  <c:v>11.7</c:v>
                </c:pt>
                <c:pt idx="40">
                  <c:v>11.9429</c:v>
                </c:pt>
                <c:pt idx="41">
                  <c:v>12.185700000000002</c:v>
                </c:pt>
                <c:pt idx="42">
                  <c:v>12.55</c:v>
                </c:pt>
              </c:numCache>
            </c:numRef>
          </c:val>
        </c:ser>
        <c:ser>
          <c:idx val="13"/>
          <c:order val="13"/>
          <c:tx>
            <c:v>44</c:v>
          </c:tx>
          <c:marker>
            <c:symbol val="none"/>
          </c:marker>
          <c:val>
            <c:numRef>
              <c:f>SBSdk!$V$2:$V$44</c:f>
              <c:numCache>
                <c:formatCode>General</c:formatCode>
                <c:ptCount val="43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1.4749999999999985</c:v>
                </c:pt>
                <c:pt idx="8">
                  <c:v>1.825</c:v>
                </c:pt>
                <c:pt idx="9">
                  <c:v>2.1429</c:v>
                </c:pt>
                <c:pt idx="10">
                  <c:v>2.4285999999999999</c:v>
                </c:pt>
                <c:pt idx="11">
                  <c:v>2.7143000000000002</c:v>
                </c:pt>
                <c:pt idx="12">
                  <c:v>3</c:v>
                </c:pt>
                <c:pt idx="13">
                  <c:v>3.2856999999999998</c:v>
                </c:pt>
                <c:pt idx="14">
                  <c:v>3.5713999999999997</c:v>
                </c:pt>
                <c:pt idx="15">
                  <c:v>3.8571</c:v>
                </c:pt>
                <c:pt idx="16">
                  <c:v>4.1749999999999945</c:v>
                </c:pt>
                <c:pt idx="17">
                  <c:v>4.5249999999999941</c:v>
                </c:pt>
                <c:pt idx="18">
                  <c:v>4.875</c:v>
                </c:pt>
                <c:pt idx="19">
                  <c:v>5.2249999999999934</c:v>
                </c:pt>
                <c:pt idx="20">
                  <c:v>5.5750000000000002</c:v>
                </c:pt>
                <c:pt idx="21">
                  <c:v>5.9249999999999945</c:v>
                </c:pt>
                <c:pt idx="22">
                  <c:v>6.3</c:v>
                </c:pt>
                <c:pt idx="23">
                  <c:v>6.7</c:v>
                </c:pt>
                <c:pt idx="24">
                  <c:v>7.1</c:v>
                </c:pt>
                <c:pt idx="25">
                  <c:v>7.5</c:v>
                </c:pt>
                <c:pt idx="26">
                  <c:v>7.9</c:v>
                </c:pt>
                <c:pt idx="27">
                  <c:v>8.3375000000000004</c:v>
                </c:pt>
                <c:pt idx="28">
                  <c:v>8.8125000000000142</c:v>
                </c:pt>
                <c:pt idx="29">
                  <c:v>9.2875000000000014</c:v>
                </c:pt>
                <c:pt idx="30">
                  <c:v>9.7625000000000028</c:v>
                </c:pt>
                <c:pt idx="31">
                  <c:v>10.200000000000001</c:v>
                </c:pt>
                <c:pt idx="32">
                  <c:v>10.6</c:v>
                </c:pt>
                <c:pt idx="33">
                  <c:v>11</c:v>
                </c:pt>
                <c:pt idx="34">
                  <c:v>11.4</c:v>
                </c:pt>
                <c:pt idx="35">
                  <c:v>11.8</c:v>
                </c:pt>
                <c:pt idx="36">
                  <c:v>12</c:v>
                </c:pt>
                <c:pt idx="37">
                  <c:v>12.283100000000001</c:v>
                </c:pt>
                <c:pt idx="38">
                  <c:v>12.5662</c:v>
                </c:pt>
                <c:pt idx="39">
                  <c:v>12.8492</c:v>
                </c:pt>
                <c:pt idx="40">
                  <c:v>13.132300000000001</c:v>
                </c:pt>
                <c:pt idx="41">
                  <c:v>13.415400000000014</c:v>
                </c:pt>
                <c:pt idx="42">
                  <c:v>13.84</c:v>
                </c:pt>
              </c:numCache>
            </c:numRef>
          </c:val>
        </c:ser>
        <c:ser>
          <c:idx val="14"/>
          <c:order val="14"/>
          <c:tx>
            <c:v>45</c:v>
          </c:tx>
          <c:marker>
            <c:symbol val="none"/>
          </c:marker>
          <c:val>
            <c:numRef>
              <c:f>SBSdk!$W$2:$W$44</c:f>
              <c:numCache>
                <c:formatCode>General</c:formatCode>
                <c:ptCount val="43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0.65000000000000102</c:v>
                </c:pt>
                <c:pt idx="5">
                  <c:v>0.8</c:v>
                </c:pt>
                <c:pt idx="6">
                  <c:v>1</c:v>
                </c:pt>
                <c:pt idx="7">
                  <c:v>1.2</c:v>
                </c:pt>
                <c:pt idx="8">
                  <c:v>1.4166999999999983</c:v>
                </c:pt>
                <c:pt idx="9">
                  <c:v>1.6500000000000001</c:v>
                </c:pt>
                <c:pt idx="10">
                  <c:v>1.8833</c:v>
                </c:pt>
                <c:pt idx="11">
                  <c:v>2.1667000000000001</c:v>
                </c:pt>
                <c:pt idx="12">
                  <c:v>2.5</c:v>
                </c:pt>
                <c:pt idx="13">
                  <c:v>2.8332999999999977</c:v>
                </c:pt>
                <c:pt idx="14">
                  <c:v>3.1667000000000001</c:v>
                </c:pt>
                <c:pt idx="15">
                  <c:v>3.5</c:v>
                </c:pt>
                <c:pt idx="16">
                  <c:v>3.8332999999999977</c:v>
                </c:pt>
                <c:pt idx="17">
                  <c:v>4.1666999999999996</c:v>
                </c:pt>
                <c:pt idx="18">
                  <c:v>4.5</c:v>
                </c:pt>
                <c:pt idx="19">
                  <c:v>4.8333000000000004</c:v>
                </c:pt>
                <c:pt idx="20">
                  <c:v>5.1666999999999996</c:v>
                </c:pt>
                <c:pt idx="21">
                  <c:v>5.5</c:v>
                </c:pt>
                <c:pt idx="22">
                  <c:v>5.8333000000000004</c:v>
                </c:pt>
                <c:pt idx="23">
                  <c:v>6.2</c:v>
                </c:pt>
                <c:pt idx="24">
                  <c:v>6.6</c:v>
                </c:pt>
                <c:pt idx="25">
                  <c:v>7</c:v>
                </c:pt>
                <c:pt idx="26">
                  <c:v>7.4</c:v>
                </c:pt>
                <c:pt idx="27">
                  <c:v>7.8</c:v>
                </c:pt>
                <c:pt idx="28">
                  <c:v>8.25</c:v>
                </c:pt>
                <c:pt idx="29">
                  <c:v>8.75</c:v>
                </c:pt>
                <c:pt idx="30">
                  <c:v>9.25</c:v>
                </c:pt>
                <c:pt idx="31">
                  <c:v>9.75</c:v>
                </c:pt>
                <c:pt idx="32">
                  <c:v>10.200000000000001</c:v>
                </c:pt>
                <c:pt idx="33">
                  <c:v>10.6</c:v>
                </c:pt>
                <c:pt idx="34">
                  <c:v>11</c:v>
                </c:pt>
                <c:pt idx="35">
                  <c:v>11.4</c:v>
                </c:pt>
                <c:pt idx="36">
                  <c:v>11.8</c:v>
                </c:pt>
                <c:pt idx="37">
                  <c:v>12</c:v>
                </c:pt>
                <c:pt idx="38">
                  <c:v>12.287299999999998</c:v>
                </c:pt>
                <c:pt idx="39">
                  <c:v>12.5745</c:v>
                </c:pt>
                <c:pt idx="40">
                  <c:v>12.861800000000002</c:v>
                </c:pt>
                <c:pt idx="41">
                  <c:v>13.149100000000001</c:v>
                </c:pt>
                <c:pt idx="42">
                  <c:v>13.58</c:v>
                </c:pt>
              </c:numCache>
            </c:numRef>
          </c:val>
        </c:ser>
        <c:ser>
          <c:idx val="15"/>
          <c:order val="15"/>
          <c:tx>
            <c:strRef>
              <c:f>SBSdk!$X$1</c:f>
              <c:strCache>
                <c:ptCount val="1"/>
                <c:pt idx="0">
                  <c:v>Sx Med</c:v>
                </c:pt>
              </c:strCache>
            </c:strRef>
          </c:tx>
          <c:spPr>
            <a:ln w="38100">
              <a:solidFill>
                <a:srgbClr val="00B050"/>
              </a:solidFill>
              <a:prstDash val="dash"/>
            </a:ln>
          </c:spPr>
          <c:marker>
            <c:symbol val="none"/>
          </c:marker>
          <c:val>
            <c:numRef>
              <c:f>SBSdk!$X$2:$X$51</c:f>
              <c:numCache>
                <c:formatCode>General</c:formatCode>
                <c:ptCount val="50"/>
                <c:pt idx="0">
                  <c:v>0</c:v>
                </c:pt>
                <c:pt idx="1">
                  <c:v>4.0000000000000022E-2</c:v>
                </c:pt>
                <c:pt idx="2">
                  <c:v>9.0000000000000024E-2</c:v>
                </c:pt>
                <c:pt idx="3">
                  <c:v>0.15000000000000019</c:v>
                </c:pt>
                <c:pt idx="4">
                  <c:v>0.23</c:v>
                </c:pt>
                <c:pt idx="5">
                  <c:v>0.32000000000000045</c:v>
                </c:pt>
                <c:pt idx="6">
                  <c:v>0.43000000000000038</c:v>
                </c:pt>
                <c:pt idx="7">
                  <c:v>0.56999999999999995</c:v>
                </c:pt>
                <c:pt idx="8">
                  <c:v>0.73000000000000065</c:v>
                </c:pt>
                <c:pt idx="9">
                  <c:v>0.93</c:v>
                </c:pt>
                <c:pt idx="10">
                  <c:v>1.1700000000000015</c:v>
                </c:pt>
                <c:pt idx="11">
                  <c:v>1.33</c:v>
                </c:pt>
                <c:pt idx="12">
                  <c:v>1.46</c:v>
                </c:pt>
                <c:pt idx="13">
                  <c:v>1.6400000000000001</c:v>
                </c:pt>
                <c:pt idx="14">
                  <c:v>1.86</c:v>
                </c:pt>
                <c:pt idx="15">
                  <c:v>2.1</c:v>
                </c:pt>
                <c:pt idx="16">
                  <c:v>2.36</c:v>
                </c:pt>
                <c:pt idx="17">
                  <c:v>2.65</c:v>
                </c:pt>
                <c:pt idx="18">
                  <c:v>2.9499999999999997</c:v>
                </c:pt>
                <c:pt idx="19">
                  <c:v>3.27</c:v>
                </c:pt>
                <c:pt idx="20">
                  <c:v>3.6</c:v>
                </c:pt>
                <c:pt idx="21">
                  <c:v>3.94</c:v>
                </c:pt>
                <c:pt idx="22">
                  <c:v>4.29</c:v>
                </c:pt>
                <c:pt idx="23">
                  <c:v>4.6499999999999995</c:v>
                </c:pt>
                <c:pt idx="24">
                  <c:v>5.0199999999999996</c:v>
                </c:pt>
                <c:pt idx="25">
                  <c:v>5.39</c:v>
                </c:pt>
                <c:pt idx="26">
                  <c:v>5.76</c:v>
                </c:pt>
                <c:pt idx="27">
                  <c:v>6.14</c:v>
                </c:pt>
                <c:pt idx="28">
                  <c:v>6.53</c:v>
                </c:pt>
                <c:pt idx="29">
                  <c:v>6.91</c:v>
                </c:pt>
                <c:pt idx="30">
                  <c:v>7.3</c:v>
                </c:pt>
                <c:pt idx="31">
                  <c:v>7.6899999999999995</c:v>
                </c:pt>
                <c:pt idx="32">
                  <c:v>8.08</c:v>
                </c:pt>
                <c:pt idx="33">
                  <c:v>8.4700000000000006</c:v>
                </c:pt>
                <c:pt idx="34">
                  <c:v>8.8600000000000048</c:v>
                </c:pt>
                <c:pt idx="35">
                  <c:v>9.2399999999999984</c:v>
                </c:pt>
                <c:pt idx="36">
                  <c:v>9.629999999999999</c:v>
                </c:pt>
                <c:pt idx="37">
                  <c:v>10.02</c:v>
                </c:pt>
                <c:pt idx="38">
                  <c:v>10.4</c:v>
                </c:pt>
                <c:pt idx="39">
                  <c:v>10.78</c:v>
                </c:pt>
                <c:pt idx="40">
                  <c:v>11.16</c:v>
                </c:pt>
                <c:pt idx="41">
                  <c:v>11.54</c:v>
                </c:pt>
                <c:pt idx="42">
                  <c:v>11.91</c:v>
                </c:pt>
                <c:pt idx="43">
                  <c:v>12.28</c:v>
                </c:pt>
                <c:pt idx="44">
                  <c:v>12.65</c:v>
                </c:pt>
                <c:pt idx="45">
                  <c:v>13.01</c:v>
                </c:pt>
                <c:pt idx="46">
                  <c:v>13.370000000000006</c:v>
                </c:pt>
                <c:pt idx="47">
                  <c:v>13.729999999999999</c:v>
                </c:pt>
                <c:pt idx="48">
                  <c:v>14.08</c:v>
                </c:pt>
                <c:pt idx="49">
                  <c:v>14.43</c:v>
                </c:pt>
              </c:numCache>
            </c:numRef>
          </c:val>
        </c:ser>
        <c:ser>
          <c:idx val="16"/>
          <c:order val="16"/>
          <c:tx>
            <c:strRef>
              <c:f>SBSdk!$Y$1</c:f>
              <c:strCache>
                <c:ptCount val="1"/>
                <c:pt idx="0">
                  <c:v>Pl Med</c:v>
                </c:pt>
              </c:strCache>
            </c:strRef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val>
            <c:numRef>
              <c:f>SBSdk!$Y$2:$Y$49</c:f>
              <c:numCache>
                <c:formatCode>General</c:formatCode>
                <c:ptCount val="48"/>
                <c:pt idx="0">
                  <c:v>0</c:v>
                </c:pt>
                <c:pt idx="1">
                  <c:v>7.0000000000000021E-2</c:v>
                </c:pt>
                <c:pt idx="2">
                  <c:v>0.17</c:v>
                </c:pt>
                <c:pt idx="3">
                  <c:v>0.31000000000000039</c:v>
                </c:pt>
                <c:pt idx="4">
                  <c:v>0.5</c:v>
                </c:pt>
                <c:pt idx="5">
                  <c:v>0.7600000000000009</c:v>
                </c:pt>
                <c:pt idx="6">
                  <c:v>1.1000000000000001</c:v>
                </c:pt>
                <c:pt idx="7">
                  <c:v>1.3800000000000001</c:v>
                </c:pt>
                <c:pt idx="8">
                  <c:v>1.6600000000000001</c:v>
                </c:pt>
                <c:pt idx="9">
                  <c:v>2.0099999999999998</c:v>
                </c:pt>
                <c:pt idx="10">
                  <c:v>2.4099999999999997</c:v>
                </c:pt>
                <c:pt idx="11">
                  <c:v>2.84</c:v>
                </c:pt>
                <c:pt idx="12">
                  <c:v>3.29</c:v>
                </c:pt>
                <c:pt idx="13">
                  <c:v>3.7600000000000002</c:v>
                </c:pt>
                <c:pt idx="14">
                  <c:v>4.2300000000000004</c:v>
                </c:pt>
                <c:pt idx="15">
                  <c:v>4.72</c:v>
                </c:pt>
                <c:pt idx="16">
                  <c:v>5.21</c:v>
                </c:pt>
                <c:pt idx="17">
                  <c:v>5.7</c:v>
                </c:pt>
                <c:pt idx="18">
                  <c:v>6.1899999999999995</c:v>
                </c:pt>
                <c:pt idx="19">
                  <c:v>6.68</c:v>
                </c:pt>
                <c:pt idx="20">
                  <c:v>7.1599999999999975</c:v>
                </c:pt>
                <c:pt idx="21">
                  <c:v>7.64</c:v>
                </c:pt>
                <c:pt idx="22">
                  <c:v>8.11</c:v>
                </c:pt>
                <c:pt idx="23">
                  <c:v>8.58</c:v>
                </c:pt>
                <c:pt idx="24">
                  <c:v>9.0400000000000009</c:v>
                </c:pt>
                <c:pt idx="25">
                  <c:v>9.49</c:v>
                </c:pt>
                <c:pt idx="26">
                  <c:v>9.94</c:v>
                </c:pt>
                <c:pt idx="27">
                  <c:v>10.370000000000006</c:v>
                </c:pt>
                <c:pt idx="28">
                  <c:v>10.8</c:v>
                </c:pt>
                <c:pt idx="29">
                  <c:v>11.219999999999999</c:v>
                </c:pt>
                <c:pt idx="30">
                  <c:v>11.629999999999999</c:v>
                </c:pt>
                <c:pt idx="31">
                  <c:v>12.03</c:v>
                </c:pt>
                <c:pt idx="32">
                  <c:v>12.42</c:v>
                </c:pt>
                <c:pt idx="33">
                  <c:v>12.81</c:v>
                </c:pt>
                <c:pt idx="34">
                  <c:v>13.18</c:v>
                </c:pt>
                <c:pt idx="35">
                  <c:v>13.55</c:v>
                </c:pt>
                <c:pt idx="36">
                  <c:v>13.9</c:v>
                </c:pt>
                <c:pt idx="37">
                  <c:v>14.25</c:v>
                </c:pt>
                <c:pt idx="38">
                  <c:v>14.59</c:v>
                </c:pt>
                <c:pt idx="39">
                  <c:v>14.93</c:v>
                </c:pt>
                <c:pt idx="40">
                  <c:v>15.25</c:v>
                </c:pt>
                <c:pt idx="41">
                  <c:v>15.57</c:v>
                </c:pt>
                <c:pt idx="42">
                  <c:v>15.88</c:v>
                </c:pt>
                <c:pt idx="43">
                  <c:v>16.18</c:v>
                </c:pt>
                <c:pt idx="44">
                  <c:v>16.47</c:v>
                </c:pt>
                <c:pt idx="45">
                  <c:v>16.760000000000002</c:v>
                </c:pt>
                <c:pt idx="46">
                  <c:v>17.04</c:v>
                </c:pt>
                <c:pt idx="47">
                  <c:v>17.309999999999999</c:v>
                </c:pt>
              </c:numCache>
            </c:numRef>
          </c:val>
        </c:ser>
        <c:marker val="1"/>
        <c:axId val="43158528"/>
        <c:axId val="43168896"/>
      </c:lineChart>
      <c:catAx>
        <c:axId val="431585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 sz="1200" baseline="0"/>
                  <a:t>Age (years)</a:t>
                </a:r>
              </a:p>
            </c:rich>
          </c:tx>
          <c:layout/>
        </c:title>
        <c:minorTickMark val="out"/>
        <c:tickLblPos val="nextTo"/>
        <c:spPr>
          <a:ln w="25400"/>
        </c:spPr>
        <c:txPr>
          <a:bodyPr/>
          <a:lstStyle/>
          <a:p>
            <a:pPr>
              <a:defRPr sz="1000" b="0" i="0" baseline="0">
                <a:latin typeface="+mj-lt"/>
              </a:defRPr>
            </a:pPr>
            <a:endParaRPr lang="en-US"/>
          </a:p>
        </c:txPr>
        <c:crossAx val="43168896"/>
        <c:crosses val="autoZero"/>
        <c:auto val="1"/>
        <c:lblAlgn val="ctr"/>
        <c:lblOffset val="100"/>
        <c:tickLblSkip val="2"/>
      </c:catAx>
      <c:valAx>
        <c:axId val="43168896"/>
        <c:scaling>
          <c:orientation val="minMax"/>
          <c:max val="20"/>
        </c:scaling>
        <c:axPos val="l"/>
        <c:title>
          <c:tx>
            <c:rich>
              <a:bodyPr rot="-5400000" vert="horz"/>
              <a:lstStyle/>
              <a:p>
                <a:pPr>
                  <a:defRPr baseline="0"/>
                </a:pPr>
                <a:r>
                  <a:rPr lang="en-CA" sz="1200" baseline="0"/>
                  <a:t>Height (m)</a:t>
                </a:r>
              </a:p>
            </c:rich>
          </c:tx>
          <c:layout>
            <c:manualLayout>
              <c:xMode val="edge"/>
              <c:yMode val="edge"/>
              <c:x val="1.6569217309374787E-2"/>
              <c:y val="0.43505742161976696"/>
            </c:manualLayout>
          </c:layout>
        </c:title>
        <c:numFmt formatCode="General" sourceLinked="1"/>
        <c:minorTickMark val="out"/>
        <c:tickLblPos val="nextTo"/>
        <c:spPr>
          <a:ln w="25400"/>
        </c:spPr>
        <c:txPr>
          <a:bodyPr/>
          <a:lstStyle/>
          <a:p>
            <a:pPr>
              <a:defRPr sz="1000" b="0" i="0" baseline="0">
                <a:latin typeface="+mj-lt"/>
              </a:defRPr>
            </a:pPr>
            <a:endParaRPr lang="en-US"/>
          </a:p>
        </c:txPr>
        <c:crossAx val="43158528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egendEntry>
        <c:idx val="13"/>
        <c:delete val="1"/>
      </c:legendEntry>
      <c:legendEntry>
        <c:idx val="14"/>
        <c:delete val="1"/>
      </c:legendEntry>
      <c:layout>
        <c:manualLayout>
          <c:xMode val="edge"/>
          <c:yMode val="edge"/>
          <c:x val="0.76999502969105704"/>
          <c:y val="0.72302843314462173"/>
          <c:w val="0.16014091261848082"/>
          <c:h val="9.8570111291284276E-2"/>
        </c:manualLayout>
      </c:layout>
      <c:txPr>
        <a:bodyPr/>
        <a:lstStyle/>
        <a:p>
          <a:pPr>
            <a:defRPr sz="1200" baseline="0"/>
          </a:pPr>
          <a:endParaRPr lang="en-US"/>
        </a:p>
      </c:txPr>
    </c:legend>
    <c:plotVisOnly val="1"/>
  </c:chart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SBSmc2 sites: Spruce curves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0606615968589812"/>
          <c:y val="9.5351697508847727E-2"/>
          <c:w val="0.86337650931131449"/>
          <c:h val="0.75434070523588737"/>
        </c:manualLayout>
      </c:layout>
      <c:scatterChart>
        <c:scatterStyle val="smoothMarker"/>
        <c:ser>
          <c:idx val="2"/>
          <c:order val="0"/>
          <c:tx>
            <c:strRef>
              <c:f>SBSmc2!$F$1</c:f>
              <c:strCache>
                <c:ptCount val="1"/>
                <c:pt idx="0">
                  <c:v>Sx Med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yVal>
            <c:numRef>
              <c:f>SBSmc2!$F$2:$F$62</c:f>
              <c:numCache>
                <c:formatCode>General</c:formatCode>
                <c:ptCount val="61"/>
                <c:pt idx="0">
                  <c:v>0</c:v>
                </c:pt>
                <c:pt idx="1">
                  <c:v>4.0000000000000022E-2</c:v>
                </c:pt>
                <c:pt idx="2">
                  <c:v>9.0000000000000024E-2</c:v>
                </c:pt>
                <c:pt idx="3">
                  <c:v>0.15000000000000016</c:v>
                </c:pt>
                <c:pt idx="4">
                  <c:v>0.23</c:v>
                </c:pt>
                <c:pt idx="5">
                  <c:v>0.3200000000000004</c:v>
                </c:pt>
                <c:pt idx="6">
                  <c:v>0.43000000000000033</c:v>
                </c:pt>
                <c:pt idx="7">
                  <c:v>0.56999999999999995</c:v>
                </c:pt>
                <c:pt idx="8">
                  <c:v>0.73000000000000065</c:v>
                </c:pt>
                <c:pt idx="9">
                  <c:v>0.93</c:v>
                </c:pt>
                <c:pt idx="10">
                  <c:v>1.1700000000000013</c:v>
                </c:pt>
                <c:pt idx="11">
                  <c:v>1.33</c:v>
                </c:pt>
                <c:pt idx="12">
                  <c:v>1.47</c:v>
                </c:pt>
                <c:pt idx="13">
                  <c:v>1.6700000000000013</c:v>
                </c:pt>
                <c:pt idx="14">
                  <c:v>1.9000000000000001</c:v>
                </c:pt>
                <c:pt idx="15">
                  <c:v>2.16</c:v>
                </c:pt>
                <c:pt idx="16">
                  <c:v>2.44</c:v>
                </c:pt>
                <c:pt idx="17">
                  <c:v>2.75</c:v>
                </c:pt>
                <c:pt idx="18">
                  <c:v>3.07</c:v>
                </c:pt>
                <c:pt idx="19">
                  <c:v>3.4099999999999997</c:v>
                </c:pt>
                <c:pt idx="20">
                  <c:v>3.7600000000000002</c:v>
                </c:pt>
                <c:pt idx="21">
                  <c:v>4.1199999999999966</c:v>
                </c:pt>
                <c:pt idx="22">
                  <c:v>4.5</c:v>
                </c:pt>
                <c:pt idx="23">
                  <c:v>4.88</c:v>
                </c:pt>
                <c:pt idx="24">
                  <c:v>5.2700000000000014</c:v>
                </c:pt>
                <c:pt idx="25">
                  <c:v>5.6599999999999975</c:v>
                </c:pt>
                <c:pt idx="26">
                  <c:v>6.06</c:v>
                </c:pt>
                <c:pt idx="27">
                  <c:v>6.46</c:v>
                </c:pt>
                <c:pt idx="28">
                  <c:v>6.87</c:v>
                </c:pt>
                <c:pt idx="29">
                  <c:v>7.28</c:v>
                </c:pt>
                <c:pt idx="30">
                  <c:v>7.6899999999999995</c:v>
                </c:pt>
                <c:pt idx="31">
                  <c:v>8.09</c:v>
                </c:pt>
                <c:pt idx="32">
                  <c:v>8.5</c:v>
                </c:pt>
                <c:pt idx="33">
                  <c:v>8.91</c:v>
                </c:pt>
                <c:pt idx="34">
                  <c:v>9.32</c:v>
                </c:pt>
                <c:pt idx="35">
                  <c:v>9.73</c:v>
                </c:pt>
                <c:pt idx="36">
                  <c:v>10.14</c:v>
                </c:pt>
                <c:pt idx="37">
                  <c:v>10.54</c:v>
                </c:pt>
                <c:pt idx="38">
                  <c:v>10.94</c:v>
                </c:pt>
                <c:pt idx="39">
                  <c:v>11.34</c:v>
                </c:pt>
                <c:pt idx="40">
                  <c:v>11.73</c:v>
                </c:pt>
                <c:pt idx="41">
                  <c:v>12.13</c:v>
                </c:pt>
                <c:pt idx="42">
                  <c:v>12.51</c:v>
                </c:pt>
                <c:pt idx="43">
                  <c:v>12.9</c:v>
                </c:pt>
                <c:pt idx="44">
                  <c:v>13.28</c:v>
                </c:pt>
                <c:pt idx="45">
                  <c:v>13.66</c:v>
                </c:pt>
                <c:pt idx="46">
                  <c:v>14.03</c:v>
                </c:pt>
                <c:pt idx="47">
                  <c:v>14.4</c:v>
                </c:pt>
                <c:pt idx="48">
                  <c:v>14.77</c:v>
                </c:pt>
                <c:pt idx="49">
                  <c:v>15.13</c:v>
                </c:pt>
                <c:pt idx="50">
                  <c:v>15.48</c:v>
                </c:pt>
              </c:numCache>
            </c:numRef>
          </c:yVal>
          <c:smooth val="1"/>
        </c:ser>
        <c:ser>
          <c:idx val="3"/>
          <c:order val="1"/>
          <c:tx>
            <c:strRef>
              <c:f>SBSmc2!$G$1</c:f>
              <c:strCache>
                <c:ptCount val="1"/>
                <c:pt idx="0">
                  <c:v>Sx High</c:v>
                </c:pt>
              </c:strCache>
            </c:strRef>
          </c:tx>
          <c:spPr>
            <a:ln w="44450">
              <a:solidFill>
                <a:srgbClr val="FF0000"/>
              </a:solidFill>
            </a:ln>
          </c:spPr>
          <c:marker>
            <c:symbol val="none"/>
          </c:marker>
          <c:yVal>
            <c:numRef>
              <c:f>SBSmc2!$G$2:$G$62</c:f>
              <c:numCache>
                <c:formatCode>General</c:formatCode>
                <c:ptCount val="61"/>
                <c:pt idx="0">
                  <c:v>0</c:v>
                </c:pt>
                <c:pt idx="1">
                  <c:v>4.0000000000000022E-2</c:v>
                </c:pt>
                <c:pt idx="2">
                  <c:v>0.1</c:v>
                </c:pt>
                <c:pt idx="3">
                  <c:v>0.18000000000000016</c:v>
                </c:pt>
                <c:pt idx="4">
                  <c:v>0.27</c:v>
                </c:pt>
                <c:pt idx="5">
                  <c:v>0.38000000000000039</c:v>
                </c:pt>
                <c:pt idx="6">
                  <c:v>0.53</c:v>
                </c:pt>
                <c:pt idx="7">
                  <c:v>0.70000000000000062</c:v>
                </c:pt>
                <c:pt idx="8">
                  <c:v>0.91</c:v>
                </c:pt>
                <c:pt idx="9">
                  <c:v>1.1599999999999986</c:v>
                </c:pt>
                <c:pt idx="10">
                  <c:v>1.34</c:v>
                </c:pt>
                <c:pt idx="11">
                  <c:v>1.48</c:v>
                </c:pt>
                <c:pt idx="12">
                  <c:v>1.6800000000000013</c:v>
                </c:pt>
                <c:pt idx="13">
                  <c:v>1.9200000000000013</c:v>
                </c:pt>
                <c:pt idx="14">
                  <c:v>2.19</c:v>
                </c:pt>
                <c:pt idx="15">
                  <c:v>2.4899999999999998</c:v>
                </c:pt>
                <c:pt idx="16">
                  <c:v>2.8099999999999987</c:v>
                </c:pt>
                <c:pt idx="17">
                  <c:v>3.14</c:v>
                </c:pt>
                <c:pt idx="18">
                  <c:v>3.5</c:v>
                </c:pt>
                <c:pt idx="19">
                  <c:v>3.86</c:v>
                </c:pt>
                <c:pt idx="20">
                  <c:v>4.24</c:v>
                </c:pt>
                <c:pt idx="21">
                  <c:v>4.63</c:v>
                </c:pt>
                <c:pt idx="22">
                  <c:v>5.03</c:v>
                </c:pt>
                <c:pt idx="23">
                  <c:v>5.4300000000000024</c:v>
                </c:pt>
                <c:pt idx="24">
                  <c:v>5.84</c:v>
                </c:pt>
                <c:pt idx="25">
                  <c:v>6.25</c:v>
                </c:pt>
                <c:pt idx="26">
                  <c:v>6.67</c:v>
                </c:pt>
                <c:pt idx="27">
                  <c:v>7.09</c:v>
                </c:pt>
                <c:pt idx="28">
                  <c:v>7.51</c:v>
                </c:pt>
                <c:pt idx="29">
                  <c:v>7.9300000000000024</c:v>
                </c:pt>
                <c:pt idx="30">
                  <c:v>8.3500000000000068</c:v>
                </c:pt>
                <c:pt idx="31">
                  <c:v>8.7800000000000011</c:v>
                </c:pt>
                <c:pt idx="32">
                  <c:v>9.2000000000000011</c:v>
                </c:pt>
                <c:pt idx="33">
                  <c:v>9.620000000000001</c:v>
                </c:pt>
                <c:pt idx="34">
                  <c:v>10.040000000000001</c:v>
                </c:pt>
                <c:pt idx="35">
                  <c:v>10.450000000000006</c:v>
                </c:pt>
                <c:pt idx="36">
                  <c:v>10.870000000000006</c:v>
                </c:pt>
                <c:pt idx="37">
                  <c:v>11.28</c:v>
                </c:pt>
                <c:pt idx="38">
                  <c:v>11.69</c:v>
                </c:pt>
                <c:pt idx="39">
                  <c:v>12.1</c:v>
                </c:pt>
                <c:pt idx="40">
                  <c:v>12.5</c:v>
                </c:pt>
                <c:pt idx="41">
                  <c:v>12.9</c:v>
                </c:pt>
                <c:pt idx="42">
                  <c:v>13.29</c:v>
                </c:pt>
                <c:pt idx="43">
                  <c:v>13.68</c:v>
                </c:pt>
                <c:pt idx="44">
                  <c:v>14.07</c:v>
                </c:pt>
                <c:pt idx="45">
                  <c:v>14.450000000000006</c:v>
                </c:pt>
                <c:pt idx="46">
                  <c:v>14.82</c:v>
                </c:pt>
                <c:pt idx="47">
                  <c:v>15.2</c:v>
                </c:pt>
                <c:pt idx="48">
                  <c:v>15.57</c:v>
                </c:pt>
                <c:pt idx="49">
                  <c:v>15.93</c:v>
                </c:pt>
                <c:pt idx="50">
                  <c:v>16.29</c:v>
                </c:pt>
              </c:numCache>
            </c:numRef>
          </c:yVal>
          <c:smooth val="1"/>
        </c:ser>
        <c:ser>
          <c:idx val="0"/>
          <c:order val="2"/>
          <c:tx>
            <c:strRef>
              <c:f>SBSmc2!$H$1</c:f>
              <c:strCache>
                <c:ptCount val="1"/>
                <c:pt idx="0">
                  <c:v>Lw Med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SBSmc2!$H$2:$H$62</c:f>
              <c:numCache>
                <c:formatCode>General</c:formatCode>
                <c:ptCount val="61"/>
                <c:pt idx="17">
                  <c:v>9</c:v>
                </c:pt>
                <c:pt idx="18">
                  <c:v>9.1</c:v>
                </c:pt>
                <c:pt idx="19">
                  <c:v>8.8000000000000007</c:v>
                </c:pt>
                <c:pt idx="22">
                  <c:v>10.5</c:v>
                </c:pt>
                <c:pt idx="24">
                  <c:v>11.7</c:v>
                </c:pt>
                <c:pt idx="25">
                  <c:v>13.3</c:v>
                </c:pt>
              </c:numCache>
            </c:numRef>
          </c:yVal>
          <c:smooth val="1"/>
        </c:ser>
        <c:ser>
          <c:idx val="4"/>
          <c:order val="3"/>
          <c:tx>
            <c:strRef>
              <c:f>SBSmc2!$I$1</c:f>
              <c:strCache>
                <c:ptCount val="1"/>
                <c:pt idx="0">
                  <c:v>Lw Med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SBSmc2!$I$2:$I$62</c:f>
              <c:numCache>
                <c:formatCode>General</c:formatCode>
                <c:ptCount val="61"/>
                <c:pt idx="18">
                  <c:v>7.4</c:v>
                </c:pt>
                <c:pt idx="22">
                  <c:v>9.4</c:v>
                </c:pt>
                <c:pt idx="23">
                  <c:v>9.7000000000000011</c:v>
                </c:pt>
              </c:numCache>
            </c:numRef>
          </c:yVal>
          <c:smooth val="1"/>
        </c:ser>
        <c:ser>
          <c:idx val="5"/>
          <c:order val="4"/>
          <c:tx>
            <c:strRef>
              <c:f>SBSmc2!$J$1</c:f>
              <c:strCache>
                <c:ptCount val="1"/>
                <c:pt idx="0">
                  <c:v>Lw Med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SBSmc2!$J$2:$J$62</c:f>
              <c:numCache>
                <c:formatCode>General</c:formatCode>
                <c:ptCount val="61"/>
                <c:pt idx="22">
                  <c:v>11.4</c:v>
                </c:pt>
              </c:numCache>
            </c:numRef>
          </c:yVal>
          <c:smooth val="1"/>
        </c:ser>
        <c:ser>
          <c:idx val="6"/>
          <c:order val="5"/>
          <c:tx>
            <c:strRef>
              <c:f>SBSmc2!$K$1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SBSmc2!$K$2:$K$62</c:f>
              <c:numCache>
                <c:formatCode>General</c:formatCode>
                <c:ptCount val="61"/>
                <c:pt idx="12">
                  <c:v>8.4</c:v>
                </c:pt>
                <c:pt idx="13">
                  <c:v>8.4</c:v>
                </c:pt>
                <c:pt idx="14">
                  <c:v>8</c:v>
                </c:pt>
                <c:pt idx="22">
                  <c:v>13.1</c:v>
                </c:pt>
                <c:pt idx="23">
                  <c:v>20.6</c:v>
                </c:pt>
                <c:pt idx="24">
                  <c:v>21.6</c:v>
                </c:pt>
                <c:pt idx="25">
                  <c:v>20.6</c:v>
                </c:pt>
              </c:numCache>
            </c:numRef>
          </c:yVal>
          <c:smooth val="1"/>
        </c:ser>
        <c:ser>
          <c:idx val="7"/>
          <c:order val="6"/>
          <c:tx>
            <c:strRef>
              <c:f>SBSmc2!$L$1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dPt>
            <c:idx val="12"/>
            <c:marker>
              <c:symbol val="circle"/>
              <c:size val="8"/>
            </c:marker>
          </c:dPt>
          <c:dPt>
            <c:idx val="13"/>
            <c:marker>
              <c:symbol val="circle"/>
              <c:size val="8"/>
            </c:marker>
          </c:dPt>
          <c:dPt>
            <c:idx val="14"/>
            <c:marker>
              <c:symbol val="circle"/>
              <c:size val="8"/>
            </c:marker>
          </c:dPt>
          <c:dPt>
            <c:idx val="24"/>
            <c:marker>
              <c:symbol val="circle"/>
              <c:size val="8"/>
            </c:marker>
          </c:dPt>
          <c:yVal>
            <c:numRef>
              <c:f>SBSmc2!$L$2:$L$62</c:f>
              <c:numCache>
                <c:formatCode>General</c:formatCode>
                <c:ptCount val="61"/>
                <c:pt idx="12">
                  <c:v>5.4</c:v>
                </c:pt>
                <c:pt idx="13">
                  <c:v>7.6</c:v>
                </c:pt>
                <c:pt idx="14">
                  <c:v>7.8</c:v>
                </c:pt>
                <c:pt idx="24">
                  <c:v>22.7</c:v>
                </c:pt>
              </c:numCache>
            </c:numRef>
          </c:yVal>
          <c:smooth val="1"/>
        </c:ser>
        <c:ser>
          <c:idx val="8"/>
          <c:order val="7"/>
          <c:tx>
            <c:strRef>
              <c:f>SBSmc2!$M$1</c:f>
              <c:strCache>
                <c:ptCount val="1"/>
                <c:pt idx="0">
                  <c:v>Fdi Med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SBSmc2!$M$2:$M$62</c:f>
              <c:numCache>
                <c:formatCode>General</c:formatCode>
                <c:ptCount val="61"/>
                <c:pt idx="11">
                  <c:v>3.9</c:v>
                </c:pt>
                <c:pt idx="13">
                  <c:v>3.8</c:v>
                </c:pt>
                <c:pt idx="16">
                  <c:v>6.2</c:v>
                </c:pt>
                <c:pt idx="20">
                  <c:v>8.4</c:v>
                </c:pt>
                <c:pt idx="21">
                  <c:v>8.9</c:v>
                </c:pt>
                <c:pt idx="37">
                  <c:v>16.5</c:v>
                </c:pt>
                <c:pt idx="38">
                  <c:v>17.3</c:v>
                </c:pt>
                <c:pt idx="40">
                  <c:v>15.7</c:v>
                </c:pt>
              </c:numCache>
            </c:numRef>
          </c:yVal>
          <c:smooth val="1"/>
        </c:ser>
        <c:ser>
          <c:idx val="9"/>
          <c:order val="8"/>
          <c:tx>
            <c:strRef>
              <c:f>SBSmc2!$N$1</c:f>
              <c:strCache>
                <c:ptCount val="1"/>
                <c:pt idx="0">
                  <c:v>Fdi Med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5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dPt>
            <c:idx val="13"/>
            <c:marker>
              <c:symbol val="square"/>
              <c:size val="8"/>
            </c:marker>
          </c:dPt>
          <c:dPt>
            <c:idx val="21"/>
            <c:marker>
              <c:symbol val="square"/>
              <c:size val="8"/>
            </c:marker>
          </c:dPt>
          <c:yVal>
            <c:numRef>
              <c:f>SBSmc2!$N$2:$N$61</c:f>
              <c:numCache>
                <c:formatCode>General</c:formatCode>
                <c:ptCount val="60"/>
                <c:pt idx="13">
                  <c:v>5.8</c:v>
                </c:pt>
                <c:pt idx="21">
                  <c:v>10.200000000000001</c:v>
                </c:pt>
              </c:numCache>
            </c:numRef>
          </c:yVal>
          <c:smooth val="1"/>
        </c:ser>
        <c:ser>
          <c:idx val="10"/>
          <c:order val="9"/>
          <c:tx>
            <c:strRef>
              <c:f>SBSmc2!$O$1</c:f>
              <c:strCache>
                <c:ptCount val="1"/>
                <c:pt idx="0">
                  <c:v>Fdi High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SBSmc2!$O$2:$O$61</c:f>
              <c:numCache>
                <c:formatCode>General</c:formatCode>
                <c:ptCount val="60"/>
                <c:pt idx="18">
                  <c:v>10.200000000000001</c:v>
                </c:pt>
                <c:pt idx="19">
                  <c:v>11.6</c:v>
                </c:pt>
                <c:pt idx="21">
                  <c:v>13</c:v>
                </c:pt>
                <c:pt idx="33">
                  <c:v>20.399999999999999</c:v>
                </c:pt>
                <c:pt idx="35">
                  <c:v>19.899999999999999</c:v>
                </c:pt>
                <c:pt idx="36">
                  <c:v>19</c:v>
                </c:pt>
                <c:pt idx="39">
                  <c:v>21.2</c:v>
                </c:pt>
                <c:pt idx="40">
                  <c:v>21.4</c:v>
                </c:pt>
                <c:pt idx="43">
                  <c:v>21.4</c:v>
                </c:pt>
              </c:numCache>
            </c:numRef>
          </c:yVal>
          <c:smooth val="1"/>
        </c:ser>
        <c:ser>
          <c:idx val="11"/>
          <c:order val="10"/>
          <c:tx>
            <c:strRef>
              <c:f>SBSmc2!$P$1</c:f>
              <c:strCache>
                <c:ptCount val="1"/>
                <c:pt idx="0">
                  <c:v>Fdi High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SBSmc2!$P$2:$P$61</c:f>
              <c:numCache>
                <c:formatCode>General</c:formatCode>
                <c:ptCount val="60"/>
                <c:pt idx="19">
                  <c:v>11.4</c:v>
                </c:pt>
                <c:pt idx="21">
                  <c:v>12.9</c:v>
                </c:pt>
                <c:pt idx="40">
                  <c:v>21</c:v>
                </c:pt>
              </c:numCache>
            </c:numRef>
          </c:yVal>
          <c:smooth val="1"/>
        </c:ser>
        <c:axId val="55012352"/>
        <c:axId val="55031296"/>
      </c:scatterChart>
      <c:valAx>
        <c:axId val="55012352"/>
        <c:scaling>
          <c:orientation val="minMax"/>
          <c:max val="50"/>
        </c:scaling>
        <c:axPos val="b"/>
        <c:title>
          <c:tx>
            <c:rich>
              <a:bodyPr/>
              <a:lstStyle/>
              <a:p>
                <a:pPr>
                  <a:defRPr sz="1200" baseline="0"/>
                </a:pPr>
                <a:r>
                  <a:rPr lang="en-US" sz="1200" baseline="0"/>
                  <a:t>Age @ 1.3 m (years)</a:t>
                </a:r>
              </a:p>
            </c:rich>
          </c:tx>
          <c:layout>
            <c:manualLayout>
              <c:xMode val="edge"/>
              <c:yMode val="edge"/>
              <c:x val="0.38412532773306701"/>
              <c:y val="0.91720243546613034"/>
            </c:manualLayout>
          </c:layout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55031296"/>
        <c:crosses val="autoZero"/>
        <c:crossBetween val="midCat"/>
      </c:valAx>
      <c:valAx>
        <c:axId val="550312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 baseline="0"/>
                </a:pPr>
                <a:r>
                  <a:rPr lang="en-US" sz="1200" baseline="0"/>
                  <a:t>Height (m)</a:t>
                </a:r>
              </a:p>
            </c:rich>
          </c:tx>
          <c:layout>
            <c:manualLayout>
              <c:xMode val="edge"/>
              <c:yMode val="edge"/>
              <c:x val="2.0301774458544097E-2"/>
              <c:y val="0.39565011213719908"/>
            </c:manualLayout>
          </c:layout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55012352"/>
        <c:crosses val="autoZero"/>
        <c:crossBetween val="midCat"/>
      </c:valAx>
    </c:plotArea>
    <c:legend>
      <c:legendPos val="t"/>
      <c:legendEntry>
        <c:idx val="3"/>
        <c:delete val="1"/>
      </c:legendEntry>
      <c:legendEntry>
        <c:idx val="4"/>
        <c:delete val="1"/>
      </c:legendEntry>
      <c:legendEntry>
        <c:idx val="6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5530578084022264"/>
          <c:y val="0.70223855675619162"/>
          <c:w val="0.41207216514457989"/>
          <c:h val="0.1164706680728595"/>
        </c:manualLayout>
      </c:layout>
    </c:legend>
    <c:plotVisOnly val="1"/>
  </c:chart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SBSmc2 sites: Pine curves</a:t>
            </a:r>
          </a:p>
        </c:rich>
      </c:tx>
      <c:layout/>
      <c:overlay val="1"/>
    </c:title>
    <c:plotArea>
      <c:layout>
        <c:manualLayout>
          <c:layoutTarget val="inner"/>
          <c:xMode val="edge"/>
          <c:yMode val="edge"/>
          <c:x val="0.10606615968589812"/>
          <c:y val="9.5351697508847727E-2"/>
          <c:w val="0.86337650931131449"/>
          <c:h val="0.75434070523588714"/>
        </c:manualLayout>
      </c:layout>
      <c:scatterChart>
        <c:scatterStyle val="smoothMarker"/>
        <c:ser>
          <c:idx val="2"/>
          <c:order val="0"/>
          <c:tx>
            <c:strRef>
              <c:f>SBSmc2!$C$1</c:f>
              <c:strCache>
                <c:ptCount val="1"/>
                <c:pt idx="0">
                  <c:v>Pl Med</c:v>
                </c:pt>
              </c:strCache>
            </c:strRef>
          </c:tx>
          <c:spPr>
            <a:ln w="38100">
              <a:solidFill>
                <a:srgbClr val="00B050"/>
              </a:solidFill>
            </a:ln>
          </c:spPr>
          <c:marker>
            <c:symbol val="none"/>
          </c:marker>
          <c:yVal>
            <c:numRef>
              <c:f>SBSmc2!$C$2:$C$62</c:f>
              <c:numCache>
                <c:formatCode>General</c:formatCode>
                <c:ptCount val="61"/>
                <c:pt idx="0">
                  <c:v>0</c:v>
                </c:pt>
                <c:pt idx="1">
                  <c:v>7.0000000000000021E-2</c:v>
                </c:pt>
                <c:pt idx="2">
                  <c:v>0.17</c:v>
                </c:pt>
                <c:pt idx="3">
                  <c:v>0.31000000000000039</c:v>
                </c:pt>
                <c:pt idx="4">
                  <c:v>0.5</c:v>
                </c:pt>
                <c:pt idx="5">
                  <c:v>0.7600000000000009</c:v>
                </c:pt>
                <c:pt idx="6">
                  <c:v>1.1000000000000001</c:v>
                </c:pt>
                <c:pt idx="7">
                  <c:v>1.37</c:v>
                </c:pt>
                <c:pt idx="8">
                  <c:v>1.61</c:v>
                </c:pt>
                <c:pt idx="9">
                  <c:v>1.9200000000000015</c:v>
                </c:pt>
                <c:pt idx="10">
                  <c:v>2.27</c:v>
                </c:pt>
                <c:pt idx="11">
                  <c:v>2.64</c:v>
                </c:pt>
                <c:pt idx="12">
                  <c:v>3.04</c:v>
                </c:pt>
                <c:pt idx="13">
                  <c:v>3.4499999999999997</c:v>
                </c:pt>
                <c:pt idx="14">
                  <c:v>3.88</c:v>
                </c:pt>
                <c:pt idx="15">
                  <c:v>4.3</c:v>
                </c:pt>
                <c:pt idx="16">
                  <c:v>4.74</c:v>
                </c:pt>
                <c:pt idx="17">
                  <c:v>5.18</c:v>
                </c:pt>
                <c:pt idx="18">
                  <c:v>5.6099999999999985</c:v>
                </c:pt>
                <c:pt idx="19">
                  <c:v>6.05</c:v>
                </c:pt>
                <c:pt idx="20">
                  <c:v>6.48</c:v>
                </c:pt>
                <c:pt idx="21">
                  <c:v>6.91</c:v>
                </c:pt>
                <c:pt idx="22">
                  <c:v>7.34</c:v>
                </c:pt>
                <c:pt idx="23">
                  <c:v>7.76</c:v>
                </c:pt>
                <c:pt idx="24">
                  <c:v>8.18</c:v>
                </c:pt>
                <c:pt idx="25">
                  <c:v>8.59</c:v>
                </c:pt>
                <c:pt idx="26">
                  <c:v>8.99</c:v>
                </c:pt>
                <c:pt idx="27">
                  <c:v>9.39</c:v>
                </c:pt>
                <c:pt idx="28">
                  <c:v>9.7800000000000011</c:v>
                </c:pt>
                <c:pt idx="29">
                  <c:v>10.16</c:v>
                </c:pt>
                <c:pt idx="30">
                  <c:v>10.53</c:v>
                </c:pt>
                <c:pt idx="31">
                  <c:v>10.9</c:v>
                </c:pt>
                <c:pt idx="32">
                  <c:v>11.26</c:v>
                </c:pt>
                <c:pt idx="33">
                  <c:v>11.62</c:v>
                </c:pt>
                <c:pt idx="34">
                  <c:v>11.96</c:v>
                </c:pt>
                <c:pt idx="35">
                  <c:v>12.3</c:v>
                </c:pt>
                <c:pt idx="36">
                  <c:v>12.629999999999999</c:v>
                </c:pt>
                <c:pt idx="37">
                  <c:v>12.96</c:v>
                </c:pt>
                <c:pt idx="38">
                  <c:v>13.27</c:v>
                </c:pt>
                <c:pt idx="39">
                  <c:v>13.58</c:v>
                </c:pt>
                <c:pt idx="40">
                  <c:v>13.89</c:v>
                </c:pt>
                <c:pt idx="41">
                  <c:v>14.18</c:v>
                </c:pt>
                <c:pt idx="42">
                  <c:v>14.47</c:v>
                </c:pt>
                <c:pt idx="43">
                  <c:v>14.76</c:v>
                </c:pt>
                <c:pt idx="44">
                  <c:v>15.03</c:v>
                </c:pt>
                <c:pt idx="45">
                  <c:v>15.3</c:v>
                </c:pt>
                <c:pt idx="46">
                  <c:v>15.57</c:v>
                </c:pt>
                <c:pt idx="47">
                  <c:v>15.83</c:v>
                </c:pt>
                <c:pt idx="48">
                  <c:v>16.079999999999988</c:v>
                </c:pt>
                <c:pt idx="49">
                  <c:v>16.32</c:v>
                </c:pt>
                <c:pt idx="50">
                  <c:v>16.559999999999999</c:v>
                </c:pt>
              </c:numCache>
            </c:numRef>
          </c:yVal>
          <c:smooth val="1"/>
        </c:ser>
        <c:ser>
          <c:idx val="3"/>
          <c:order val="1"/>
          <c:tx>
            <c:strRef>
              <c:f>SBSmc2!$D$1</c:f>
              <c:strCache>
                <c:ptCount val="1"/>
                <c:pt idx="0">
                  <c:v>Pl High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none"/>
          </c:marker>
          <c:yVal>
            <c:numRef>
              <c:f>SBSmc2!$D$2:$D$62</c:f>
              <c:numCache>
                <c:formatCode>General</c:formatCode>
                <c:ptCount val="61"/>
                <c:pt idx="0">
                  <c:v>0</c:v>
                </c:pt>
                <c:pt idx="1">
                  <c:v>7.0000000000000021E-2</c:v>
                </c:pt>
                <c:pt idx="2">
                  <c:v>0.17</c:v>
                </c:pt>
                <c:pt idx="3">
                  <c:v>0.31000000000000039</c:v>
                </c:pt>
                <c:pt idx="4">
                  <c:v>0.5</c:v>
                </c:pt>
                <c:pt idx="5">
                  <c:v>0.7600000000000009</c:v>
                </c:pt>
                <c:pt idx="6">
                  <c:v>1.1000000000000001</c:v>
                </c:pt>
                <c:pt idx="7">
                  <c:v>1.3800000000000001</c:v>
                </c:pt>
                <c:pt idx="8">
                  <c:v>1.6700000000000015</c:v>
                </c:pt>
                <c:pt idx="9">
                  <c:v>2.0299999999999998</c:v>
                </c:pt>
                <c:pt idx="10">
                  <c:v>2.44</c:v>
                </c:pt>
                <c:pt idx="11">
                  <c:v>2.8899999999999997</c:v>
                </c:pt>
                <c:pt idx="12">
                  <c:v>3.3499999999999988</c:v>
                </c:pt>
                <c:pt idx="13">
                  <c:v>3.8299999999999987</c:v>
                </c:pt>
                <c:pt idx="14">
                  <c:v>4.33</c:v>
                </c:pt>
                <c:pt idx="15">
                  <c:v>4.83</c:v>
                </c:pt>
                <c:pt idx="16">
                  <c:v>5.33</c:v>
                </c:pt>
                <c:pt idx="17">
                  <c:v>5.83</c:v>
                </c:pt>
                <c:pt idx="18">
                  <c:v>6.34</c:v>
                </c:pt>
                <c:pt idx="19">
                  <c:v>6.84</c:v>
                </c:pt>
                <c:pt idx="20">
                  <c:v>7.33</c:v>
                </c:pt>
                <c:pt idx="21">
                  <c:v>7.83</c:v>
                </c:pt>
                <c:pt idx="22">
                  <c:v>8.31</c:v>
                </c:pt>
                <c:pt idx="23">
                  <c:v>8.7900000000000009</c:v>
                </c:pt>
                <c:pt idx="24">
                  <c:v>9.26</c:v>
                </c:pt>
                <c:pt idx="25">
                  <c:v>9.7199999999999989</c:v>
                </c:pt>
                <c:pt idx="26">
                  <c:v>10.18</c:v>
                </c:pt>
                <c:pt idx="27">
                  <c:v>10.62</c:v>
                </c:pt>
                <c:pt idx="28">
                  <c:v>11.06</c:v>
                </c:pt>
                <c:pt idx="29">
                  <c:v>11.49</c:v>
                </c:pt>
                <c:pt idx="30">
                  <c:v>11.91</c:v>
                </c:pt>
                <c:pt idx="31">
                  <c:v>12.32</c:v>
                </c:pt>
                <c:pt idx="32">
                  <c:v>12.719999999999999</c:v>
                </c:pt>
                <c:pt idx="33">
                  <c:v>13.11</c:v>
                </c:pt>
                <c:pt idx="34">
                  <c:v>13.49</c:v>
                </c:pt>
                <c:pt idx="35">
                  <c:v>13.860000000000012</c:v>
                </c:pt>
                <c:pt idx="36">
                  <c:v>14.219999999999999</c:v>
                </c:pt>
                <c:pt idx="37">
                  <c:v>14.58</c:v>
                </c:pt>
                <c:pt idx="38">
                  <c:v>14.93</c:v>
                </c:pt>
                <c:pt idx="39">
                  <c:v>15.26</c:v>
                </c:pt>
                <c:pt idx="40">
                  <c:v>15.59</c:v>
                </c:pt>
                <c:pt idx="41">
                  <c:v>15.92</c:v>
                </c:pt>
                <c:pt idx="42">
                  <c:v>16.23</c:v>
                </c:pt>
                <c:pt idx="43">
                  <c:v>16.54</c:v>
                </c:pt>
                <c:pt idx="44">
                  <c:v>16.829999999999988</c:v>
                </c:pt>
                <c:pt idx="45">
                  <c:v>17.130000000000024</c:v>
                </c:pt>
                <c:pt idx="46">
                  <c:v>17.41</c:v>
                </c:pt>
                <c:pt idx="47">
                  <c:v>17.690000000000001</c:v>
                </c:pt>
                <c:pt idx="48">
                  <c:v>17.959999999999987</c:v>
                </c:pt>
                <c:pt idx="49">
                  <c:v>18.22</c:v>
                </c:pt>
                <c:pt idx="50">
                  <c:v>18.479999999999986</c:v>
                </c:pt>
              </c:numCache>
            </c:numRef>
          </c:yVal>
          <c:smooth val="1"/>
        </c:ser>
        <c:ser>
          <c:idx val="0"/>
          <c:order val="2"/>
          <c:tx>
            <c:strRef>
              <c:f>SBSmc2!$H$1</c:f>
              <c:strCache>
                <c:ptCount val="1"/>
                <c:pt idx="0">
                  <c:v>Lw Med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SBSmc2!$H$2:$H$62</c:f>
              <c:numCache>
                <c:formatCode>General</c:formatCode>
                <c:ptCount val="61"/>
                <c:pt idx="17">
                  <c:v>9</c:v>
                </c:pt>
                <c:pt idx="18">
                  <c:v>9.1</c:v>
                </c:pt>
                <c:pt idx="19">
                  <c:v>8.8000000000000007</c:v>
                </c:pt>
                <c:pt idx="22">
                  <c:v>10.5</c:v>
                </c:pt>
                <c:pt idx="24">
                  <c:v>11.7</c:v>
                </c:pt>
                <c:pt idx="25">
                  <c:v>13.3</c:v>
                </c:pt>
              </c:numCache>
            </c:numRef>
          </c:yVal>
          <c:smooth val="1"/>
        </c:ser>
        <c:ser>
          <c:idx val="4"/>
          <c:order val="3"/>
          <c:tx>
            <c:strRef>
              <c:f>SBSmc2!$I$1</c:f>
              <c:strCache>
                <c:ptCount val="1"/>
                <c:pt idx="0">
                  <c:v>Lw Med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SBSmc2!$I$2:$I$62</c:f>
              <c:numCache>
                <c:formatCode>General</c:formatCode>
                <c:ptCount val="61"/>
                <c:pt idx="18">
                  <c:v>7.4</c:v>
                </c:pt>
                <c:pt idx="22">
                  <c:v>9.4</c:v>
                </c:pt>
                <c:pt idx="23">
                  <c:v>9.7000000000000011</c:v>
                </c:pt>
              </c:numCache>
            </c:numRef>
          </c:yVal>
          <c:smooth val="1"/>
        </c:ser>
        <c:ser>
          <c:idx val="5"/>
          <c:order val="4"/>
          <c:tx>
            <c:strRef>
              <c:f>SBSmc2!$J$1</c:f>
              <c:strCache>
                <c:ptCount val="1"/>
                <c:pt idx="0">
                  <c:v>Lw Med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SBSmc2!$J$2:$J$62</c:f>
              <c:numCache>
                <c:formatCode>General</c:formatCode>
                <c:ptCount val="61"/>
                <c:pt idx="22">
                  <c:v>11.4</c:v>
                </c:pt>
              </c:numCache>
            </c:numRef>
          </c:yVal>
          <c:smooth val="1"/>
        </c:ser>
        <c:ser>
          <c:idx val="6"/>
          <c:order val="5"/>
          <c:tx>
            <c:strRef>
              <c:f>SBSmc2!$K$1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SBSmc2!$K$2:$K$62</c:f>
              <c:numCache>
                <c:formatCode>General</c:formatCode>
                <c:ptCount val="61"/>
                <c:pt idx="12">
                  <c:v>8.4</c:v>
                </c:pt>
                <c:pt idx="13">
                  <c:v>8.4</c:v>
                </c:pt>
                <c:pt idx="14">
                  <c:v>8</c:v>
                </c:pt>
                <c:pt idx="22">
                  <c:v>13.1</c:v>
                </c:pt>
                <c:pt idx="23">
                  <c:v>20.6</c:v>
                </c:pt>
                <c:pt idx="24">
                  <c:v>21.6</c:v>
                </c:pt>
                <c:pt idx="25">
                  <c:v>20.6</c:v>
                </c:pt>
              </c:numCache>
            </c:numRef>
          </c:yVal>
          <c:smooth val="1"/>
        </c:ser>
        <c:ser>
          <c:idx val="7"/>
          <c:order val="6"/>
          <c:tx>
            <c:strRef>
              <c:f>SBSmc2!$L$1</c:f>
              <c:strCache>
                <c:ptCount val="1"/>
                <c:pt idx="0">
                  <c:v>Lw High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5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dPt>
            <c:idx val="12"/>
            <c:marker>
              <c:symbol val="circle"/>
              <c:size val="8"/>
            </c:marker>
          </c:dPt>
          <c:dPt>
            <c:idx val="13"/>
            <c:marker>
              <c:symbol val="circle"/>
              <c:size val="8"/>
            </c:marker>
          </c:dPt>
          <c:dPt>
            <c:idx val="24"/>
            <c:marker>
              <c:symbol val="circle"/>
              <c:size val="8"/>
            </c:marker>
          </c:dPt>
          <c:yVal>
            <c:numRef>
              <c:f>SBSmc2!$L$2:$L$62</c:f>
              <c:numCache>
                <c:formatCode>General</c:formatCode>
                <c:ptCount val="61"/>
                <c:pt idx="12">
                  <c:v>5.4</c:v>
                </c:pt>
                <c:pt idx="13">
                  <c:v>7.6</c:v>
                </c:pt>
                <c:pt idx="14">
                  <c:v>7.8</c:v>
                </c:pt>
                <c:pt idx="24">
                  <c:v>22.7</c:v>
                </c:pt>
              </c:numCache>
            </c:numRef>
          </c:yVal>
          <c:smooth val="1"/>
        </c:ser>
        <c:ser>
          <c:idx val="8"/>
          <c:order val="7"/>
          <c:tx>
            <c:strRef>
              <c:f>SBSmc2!$M$1</c:f>
              <c:strCache>
                <c:ptCount val="1"/>
                <c:pt idx="0">
                  <c:v>Fdi Med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SBSmc2!$M$2:$M$62</c:f>
              <c:numCache>
                <c:formatCode>General</c:formatCode>
                <c:ptCount val="61"/>
                <c:pt idx="11">
                  <c:v>3.9</c:v>
                </c:pt>
                <c:pt idx="13">
                  <c:v>3.8</c:v>
                </c:pt>
                <c:pt idx="16">
                  <c:v>6.2</c:v>
                </c:pt>
                <c:pt idx="20">
                  <c:v>8.4</c:v>
                </c:pt>
                <c:pt idx="21">
                  <c:v>8.9</c:v>
                </c:pt>
                <c:pt idx="37">
                  <c:v>16.5</c:v>
                </c:pt>
                <c:pt idx="38">
                  <c:v>17.3</c:v>
                </c:pt>
                <c:pt idx="40">
                  <c:v>15.7</c:v>
                </c:pt>
              </c:numCache>
            </c:numRef>
          </c:yVal>
          <c:smooth val="1"/>
        </c:ser>
        <c:ser>
          <c:idx val="9"/>
          <c:order val="8"/>
          <c:tx>
            <c:strRef>
              <c:f>SBSmc2!$N$1</c:f>
              <c:strCache>
                <c:ptCount val="1"/>
                <c:pt idx="0">
                  <c:v>Fdi Med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5"/>
            <c:spPr>
              <a:solidFill>
                <a:srgbClr val="00B050"/>
              </a:solidFill>
              <a:ln>
                <a:solidFill>
                  <a:sysClr val="windowText" lastClr="000000"/>
                </a:solidFill>
              </a:ln>
            </c:spPr>
          </c:marker>
          <c:dPt>
            <c:idx val="13"/>
            <c:marker>
              <c:symbol val="square"/>
              <c:size val="8"/>
            </c:marker>
          </c:dPt>
          <c:dPt>
            <c:idx val="21"/>
            <c:marker>
              <c:symbol val="square"/>
              <c:size val="8"/>
            </c:marker>
          </c:dPt>
          <c:yVal>
            <c:numRef>
              <c:f>SBSmc2!$N$2:$N$61</c:f>
              <c:numCache>
                <c:formatCode>General</c:formatCode>
                <c:ptCount val="60"/>
                <c:pt idx="13">
                  <c:v>5.8</c:v>
                </c:pt>
                <c:pt idx="21">
                  <c:v>10.200000000000001</c:v>
                </c:pt>
              </c:numCache>
            </c:numRef>
          </c:yVal>
          <c:smooth val="1"/>
        </c:ser>
        <c:ser>
          <c:idx val="10"/>
          <c:order val="9"/>
          <c:tx>
            <c:strRef>
              <c:f>SBSmc2!$O$1</c:f>
              <c:strCache>
                <c:ptCount val="1"/>
                <c:pt idx="0">
                  <c:v>Fdi High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SBSmc2!$O$2:$O$61</c:f>
              <c:numCache>
                <c:formatCode>General</c:formatCode>
                <c:ptCount val="60"/>
                <c:pt idx="18">
                  <c:v>10.200000000000001</c:v>
                </c:pt>
                <c:pt idx="19">
                  <c:v>11.6</c:v>
                </c:pt>
                <c:pt idx="21">
                  <c:v>13</c:v>
                </c:pt>
                <c:pt idx="33">
                  <c:v>20.399999999999999</c:v>
                </c:pt>
                <c:pt idx="35">
                  <c:v>19.899999999999999</c:v>
                </c:pt>
                <c:pt idx="36">
                  <c:v>19</c:v>
                </c:pt>
                <c:pt idx="39">
                  <c:v>21.2</c:v>
                </c:pt>
                <c:pt idx="40">
                  <c:v>21.4</c:v>
                </c:pt>
                <c:pt idx="43">
                  <c:v>21.4</c:v>
                </c:pt>
              </c:numCache>
            </c:numRef>
          </c:yVal>
          <c:smooth val="1"/>
        </c:ser>
        <c:ser>
          <c:idx val="11"/>
          <c:order val="10"/>
          <c:tx>
            <c:strRef>
              <c:f>SBSmc2!$P$1</c:f>
              <c:strCache>
                <c:ptCount val="1"/>
                <c:pt idx="0">
                  <c:v>Fdi High</c:v>
                </c:pt>
              </c:strCache>
            </c:strRef>
          </c:tx>
          <c:spPr>
            <a:ln>
              <a:noFill/>
            </a:ln>
          </c:spPr>
          <c:marker>
            <c:symbol val="square"/>
            <c:size val="8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</c:spPr>
          </c:marker>
          <c:yVal>
            <c:numRef>
              <c:f>SBSmc2!$P$2:$P$61</c:f>
              <c:numCache>
                <c:formatCode>General</c:formatCode>
                <c:ptCount val="60"/>
                <c:pt idx="19">
                  <c:v>11.4</c:v>
                </c:pt>
                <c:pt idx="21">
                  <c:v>12.9</c:v>
                </c:pt>
                <c:pt idx="40">
                  <c:v>21</c:v>
                </c:pt>
              </c:numCache>
            </c:numRef>
          </c:yVal>
          <c:smooth val="1"/>
        </c:ser>
        <c:axId val="55106944"/>
        <c:axId val="57427840"/>
      </c:scatterChart>
      <c:valAx>
        <c:axId val="55106944"/>
        <c:scaling>
          <c:orientation val="minMax"/>
          <c:max val="50"/>
        </c:scaling>
        <c:axPos val="b"/>
        <c:title>
          <c:tx>
            <c:rich>
              <a:bodyPr/>
              <a:lstStyle/>
              <a:p>
                <a:pPr>
                  <a:defRPr sz="1200" baseline="0"/>
                </a:pPr>
                <a:r>
                  <a:rPr lang="en-US" sz="1200" baseline="0"/>
                  <a:t>Age @ 1.3 m (years)</a:t>
                </a:r>
              </a:p>
            </c:rich>
          </c:tx>
          <c:layout>
            <c:manualLayout>
              <c:xMode val="edge"/>
              <c:yMode val="edge"/>
              <c:x val="0.3841253277330669"/>
              <c:y val="0.91720243546613034"/>
            </c:manualLayout>
          </c:layout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57427840"/>
        <c:crosses val="autoZero"/>
        <c:crossBetween val="midCat"/>
      </c:valAx>
      <c:valAx>
        <c:axId val="5742784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 baseline="0"/>
                </a:pPr>
                <a:r>
                  <a:rPr lang="en-US" sz="1200" baseline="0"/>
                  <a:t>Height (m)</a:t>
                </a:r>
              </a:p>
            </c:rich>
          </c:tx>
          <c:layout/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200" b="1" i="0" baseline="0"/>
            </a:pPr>
            <a:endParaRPr lang="en-US"/>
          </a:p>
        </c:txPr>
        <c:crossAx val="55106944"/>
        <c:crosses val="autoZero"/>
        <c:crossBetween val="midCat"/>
      </c:valAx>
    </c:plotArea>
    <c:legend>
      <c:legendPos val="t"/>
      <c:legendEntry>
        <c:idx val="3"/>
        <c:delete val="1"/>
      </c:legendEntry>
      <c:legendEntry>
        <c:idx val="4"/>
        <c:delete val="1"/>
      </c:legendEntry>
      <c:legendEntry>
        <c:idx val="6"/>
        <c:delete val="1"/>
      </c:legendEntry>
      <c:legendEntry>
        <c:idx val="8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64431623542873862"/>
          <c:y val="0.64901723370348718"/>
          <c:w val="0.31896505291078131"/>
          <c:h val="0.16087081120121954"/>
        </c:manualLayout>
      </c:layout>
    </c:legend>
    <c:plotVisOnly val="1"/>
  </c:chart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 sz="1600" dirty="0" smtClean="0"/>
              <a:t>Western larch growing on SBSmc2 medium sites</a:t>
            </a:r>
            <a:endParaRPr lang="en-CA" sz="16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9.3684345794425167E-2"/>
          <c:y val="0.13265204955630291"/>
          <c:w val="0.85100079766775694"/>
          <c:h val="0.75098375886225821"/>
        </c:manualLayout>
      </c:layout>
      <c:lineChart>
        <c:grouping val="standard"/>
        <c:ser>
          <c:idx val="10"/>
          <c:order val="0"/>
          <c:tx>
            <c:strRef>
              <c:f>Sheet1!$B$74</c:f>
              <c:strCache>
                <c:ptCount val="1"/>
                <c:pt idx="0">
                  <c:v>13</c:v>
                </c:pt>
              </c:strCache>
            </c:strRef>
          </c:tx>
          <c:marker>
            <c:symbol val="none"/>
          </c:marker>
          <c:val>
            <c:numRef>
              <c:f>Sheet1!$B$75:$B$106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1</c:v>
                </c:pt>
                <c:pt idx="3">
                  <c:v>1.6500000000000001</c:v>
                </c:pt>
                <c:pt idx="4">
                  <c:v>2.25</c:v>
                </c:pt>
                <c:pt idx="5">
                  <c:v>2.75</c:v>
                </c:pt>
                <c:pt idx="6">
                  <c:v>3.25</c:v>
                </c:pt>
                <c:pt idx="7">
                  <c:v>3.75</c:v>
                </c:pt>
                <c:pt idx="8">
                  <c:v>4.3333000000000004</c:v>
                </c:pt>
                <c:pt idx="9">
                  <c:v>5</c:v>
                </c:pt>
                <c:pt idx="10">
                  <c:v>5.6666999999999996</c:v>
                </c:pt>
                <c:pt idx="11">
                  <c:v>6.3333000000000004</c:v>
                </c:pt>
                <c:pt idx="12">
                  <c:v>7</c:v>
                </c:pt>
                <c:pt idx="13">
                  <c:v>7.6666999999999996</c:v>
                </c:pt>
                <c:pt idx="14">
                  <c:v>8.3333000000000013</c:v>
                </c:pt>
                <c:pt idx="15">
                  <c:v>9</c:v>
                </c:pt>
                <c:pt idx="16">
                  <c:v>9.6667000000000005</c:v>
                </c:pt>
                <c:pt idx="17">
                  <c:v>10.262500000000006</c:v>
                </c:pt>
                <c:pt idx="18">
                  <c:v>10.7875</c:v>
                </c:pt>
                <c:pt idx="19">
                  <c:v>11.312500000000011</c:v>
                </c:pt>
                <c:pt idx="20">
                  <c:v>11.8375</c:v>
                </c:pt>
                <c:pt idx="21">
                  <c:v>12.416700000000002</c:v>
                </c:pt>
                <c:pt idx="22">
                  <c:v>13.05</c:v>
                </c:pt>
                <c:pt idx="23">
                  <c:v>13.683300000000001</c:v>
                </c:pt>
                <c:pt idx="24">
                  <c:v>14.262500000000006</c:v>
                </c:pt>
                <c:pt idx="25">
                  <c:v>14.7875</c:v>
                </c:pt>
                <c:pt idx="26">
                  <c:v>15.312500000000011</c:v>
                </c:pt>
                <c:pt idx="27">
                  <c:v>15.8375</c:v>
                </c:pt>
                <c:pt idx="28">
                  <c:v>16.100000000000001</c:v>
                </c:pt>
                <c:pt idx="29">
                  <c:v>16.728599999999975</c:v>
                </c:pt>
                <c:pt idx="30">
                  <c:v>17.357099999999999</c:v>
                </c:pt>
                <c:pt idx="31">
                  <c:v>18.3</c:v>
                </c:pt>
              </c:numCache>
            </c:numRef>
          </c:val>
        </c:ser>
        <c:ser>
          <c:idx val="11"/>
          <c:order val="1"/>
          <c:tx>
            <c:strRef>
              <c:f>Sheet1!$C$74</c:f>
              <c:strCache>
                <c:ptCount val="1"/>
                <c:pt idx="0">
                  <c:v>15</c:v>
                </c:pt>
              </c:strCache>
            </c:strRef>
          </c:tx>
          <c:marker>
            <c:symbol val="none"/>
          </c:marker>
          <c:val>
            <c:numRef>
              <c:f>Sheet1!$C$75:$C$106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1</c:v>
                </c:pt>
                <c:pt idx="3">
                  <c:v>1.6500000000000001</c:v>
                </c:pt>
                <c:pt idx="4">
                  <c:v>2.2625000000000002</c:v>
                </c:pt>
                <c:pt idx="5">
                  <c:v>2.7875000000000032</c:v>
                </c:pt>
                <c:pt idx="6">
                  <c:v>3.3124999999999964</c:v>
                </c:pt>
                <c:pt idx="7">
                  <c:v>3.8374999999999977</c:v>
                </c:pt>
                <c:pt idx="8">
                  <c:v>4.4167000000000014</c:v>
                </c:pt>
                <c:pt idx="9">
                  <c:v>5.05</c:v>
                </c:pt>
                <c:pt idx="10">
                  <c:v>5.6833</c:v>
                </c:pt>
                <c:pt idx="11">
                  <c:v>6.2050000000000001</c:v>
                </c:pt>
                <c:pt idx="12">
                  <c:v>6.614999999999994</c:v>
                </c:pt>
                <c:pt idx="13">
                  <c:v>7.024999999999995</c:v>
                </c:pt>
                <c:pt idx="14">
                  <c:v>7.4349999999999996</c:v>
                </c:pt>
                <c:pt idx="15">
                  <c:v>7.8449999999999944</c:v>
                </c:pt>
                <c:pt idx="16">
                  <c:v>8.3063000000000002</c:v>
                </c:pt>
                <c:pt idx="17">
                  <c:v>8.8188000000000013</c:v>
                </c:pt>
                <c:pt idx="18">
                  <c:v>9.3313000000000006</c:v>
                </c:pt>
                <c:pt idx="19">
                  <c:v>9.8438000000000034</c:v>
                </c:pt>
                <c:pt idx="20">
                  <c:v>10.416700000000002</c:v>
                </c:pt>
                <c:pt idx="21">
                  <c:v>11.05</c:v>
                </c:pt>
                <c:pt idx="22">
                  <c:v>11.683300000000001</c:v>
                </c:pt>
                <c:pt idx="23">
                  <c:v>12.333300000000001</c:v>
                </c:pt>
                <c:pt idx="24">
                  <c:v>13</c:v>
                </c:pt>
                <c:pt idx="25">
                  <c:v>13.666700000000002</c:v>
                </c:pt>
                <c:pt idx="26">
                  <c:v>14.25</c:v>
                </c:pt>
                <c:pt idx="27">
                  <c:v>14.75</c:v>
                </c:pt>
                <c:pt idx="28">
                  <c:v>15.25</c:v>
                </c:pt>
                <c:pt idx="29">
                  <c:v>15.75</c:v>
                </c:pt>
                <c:pt idx="30">
                  <c:v>16</c:v>
                </c:pt>
                <c:pt idx="31">
                  <c:v>16.73</c:v>
                </c:pt>
              </c:numCache>
            </c:numRef>
          </c:val>
        </c:ser>
        <c:ser>
          <c:idx val="12"/>
          <c:order val="2"/>
          <c:tx>
            <c:strRef>
              <c:f>Sheet1!$D$74</c:f>
              <c:strCache>
                <c:ptCount val="1"/>
                <c:pt idx="0">
                  <c:v>24</c:v>
                </c:pt>
              </c:strCache>
            </c:strRef>
          </c:tx>
          <c:marker>
            <c:symbol val="none"/>
          </c:marker>
          <c:val>
            <c:numRef>
              <c:f>Sheet1!$D$75:$D$106</c:f>
              <c:numCache>
                <c:formatCode>General</c:formatCode>
                <c:ptCount val="32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</c:v>
                </c:pt>
                <c:pt idx="4">
                  <c:v>1</c:v>
                </c:pt>
                <c:pt idx="5">
                  <c:v>1.2</c:v>
                </c:pt>
                <c:pt idx="6">
                  <c:v>1.4749999999999988</c:v>
                </c:pt>
                <c:pt idx="7">
                  <c:v>1.825</c:v>
                </c:pt>
                <c:pt idx="8">
                  <c:v>2.5249999999999999</c:v>
                </c:pt>
                <c:pt idx="9">
                  <c:v>3.5749999999999997</c:v>
                </c:pt>
                <c:pt idx="10">
                  <c:v>4.55</c:v>
                </c:pt>
                <c:pt idx="11">
                  <c:v>5.45</c:v>
                </c:pt>
                <c:pt idx="12">
                  <c:v>6.25</c:v>
                </c:pt>
                <c:pt idx="13">
                  <c:v>6.95</c:v>
                </c:pt>
                <c:pt idx="14">
                  <c:v>7.6499999999999995</c:v>
                </c:pt>
                <c:pt idx="15">
                  <c:v>8.3333000000000013</c:v>
                </c:pt>
                <c:pt idx="16">
                  <c:v>9</c:v>
                </c:pt>
                <c:pt idx="17">
                  <c:v>9.6667000000000005</c:v>
                </c:pt>
                <c:pt idx="18">
                  <c:v>10.333300000000001</c:v>
                </c:pt>
                <c:pt idx="19">
                  <c:v>11</c:v>
                </c:pt>
                <c:pt idx="20">
                  <c:v>11.666700000000002</c:v>
                </c:pt>
                <c:pt idx="21">
                  <c:v>12.333300000000001</c:v>
                </c:pt>
                <c:pt idx="22">
                  <c:v>13</c:v>
                </c:pt>
                <c:pt idx="23">
                  <c:v>13.666700000000002</c:v>
                </c:pt>
                <c:pt idx="24">
                  <c:v>14.47500000000001</c:v>
                </c:pt>
                <c:pt idx="25">
                  <c:v>15.425000000000002</c:v>
                </c:pt>
                <c:pt idx="26">
                  <c:v>16.162499999999973</c:v>
                </c:pt>
                <c:pt idx="27">
                  <c:v>16.6875</c:v>
                </c:pt>
                <c:pt idx="28">
                  <c:v>17.212499999999974</c:v>
                </c:pt>
                <c:pt idx="29">
                  <c:v>17.737500000000001</c:v>
                </c:pt>
                <c:pt idx="30">
                  <c:v>18</c:v>
                </c:pt>
                <c:pt idx="31">
                  <c:v>18.8</c:v>
                </c:pt>
              </c:numCache>
            </c:numRef>
          </c:val>
        </c:ser>
        <c:ser>
          <c:idx val="0"/>
          <c:order val="3"/>
          <c:tx>
            <c:strRef>
              <c:f>Sheet1!$E$74</c:f>
              <c:strCache>
                <c:ptCount val="1"/>
                <c:pt idx="0">
                  <c:v>31</c:v>
                </c:pt>
              </c:strCache>
            </c:strRef>
          </c:tx>
          <c:marker>
            <c:symbol val="none"/>
          </c:marker>
          <c:val>
            <c:numRef>
              <c:f>Sheet1!$E$75:$E$106</c:f>
              <c:numCache>
                <c:formatCode>General</c:formatCode>
                <c:ptCount val="32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1</c:v>
                </c:pt>
                <c:pt idx="5">
                  <c:v>1.6500000000000001</c:v>
                </c:pt>
                <c:pt idx="6">
                  <c:v>2.1429</c:v>
                </c:pt>
                <c:pt idx="7">
                  <c:v>2.4285999999999999</c:v>
                </c:pt>
                <c:pt idx="8">
                  <c:v>2.7143000000000002</c:v>
                </c:pt>
                <c:pt idx="9">
                  <c:v>3</c:v>
                </c:pt>
                <c:pt idx="10">
                  <c:v>3.2856999999999998</c:v>
                </c:pt>
                <c:pt idx="11">
                  <c:v>3.5713999999999997</c:v>
                </c:pt>
                <c:pt idx="12">
                  <c:v>3.8571</c:v>
                </c:pt>
                <c:pt idx="13">
                  <c:v>4.2</c:v>
                </c:pt>
                <c:pt idx="14">
                  <c:v>4.5999999999999996</c:v>
                </c:pt>
                <c:pt idx="15">
                  <c:v>5</c:v>
                </c:pt>
                <c:pt idx="16">
                  <c:v>5.4</c:v>
                </c:pt>
                <c:pt idx="17">
                  <c:v>5.8</c:v>
                </c:pt>
                <c:pt idx="18">
                  <c:v>6.1428999999999965</c:v>
                </c:pt>
                <c:pt idx="19">
                  <c:v>6.4286000000000003</c:v>
                </c:pt>
                <c:pt idx="20">
                  <c:v>6.7142999999999997</c:v>
                </c:pt>
                <c:pt idx="21">
                  <c:v>7</c:v>
                </c:pt>
                <c:pt idx="22">
                  <c:v>7.2857000000000003</c:v>
                </c:pt>
                <c:pt idx="23">
                  <c:v>7.5714000000000024</c:v>
                </c:pt>
                <c:pt idx="24">
                  <c:v>7.8570999999999955</c:v>
                </c:pt>
                <c:pt idx="25">
                  <c:v>8</c:v>
                </c:pt>
                <c:pt idx="26">
                  <c:v>8.2714000000000016</c:v>
                </c:pt>
                <c:pt idx="27">
                  <c:v>8.5429000000000013</c:v>
                </c:pt>
                <c:pt idx="28">
                  <c:v>8.9500000000000028</c:v>
                </c:pt>
              </c:numCache>
            </c:numRef>
          </c:val>
        </c:ser>
        <c:ser>
          <c:idx val="1"/>
          <c:order val="4"/>
          <c:tx>
            <c:strRef>
              <c:f>Sheet1!$F$74</c:f>
              <c:strCache>
                <c:ptCount val="1"/>
                <c:pt idx="0">
                  <c:v>32</c:v>
                </c:pt>
              </c:strCache>
            </c:strRef>
          </c:tx>
          <c:marker>
            <c:symbol val="none"/>
          </c:marker>
          <c:val>
            <c:numRef>
              <c:f>Sheet1!$F$75:$F$106</c:f>
              <c:numCache>
                <c:formatCode>General</c:formatCode>
                <c:ptCount val="32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0.85000000000000064</c:v>
                </c:pt>
                <c:pt idx="4">
                  <c:v>1.1499999999999986</c:v>
                </c:pt>
                <c:pt idx="5">
                  <c:v>1.6500000000000001</c:v>
                </c:pt>
                <c:pt idx="6">
                  <c:v>2.3332999999999977</c:v>
                </c:pt>
                <c:pt idx="7">
                  <c:v>3</c:v>
                </c:pt>
                <c:pt idx="8">
                  <c:v>3.6667000000000001</c:v>
                </c:pt>
                <c:pt idx="9">
                  <c:v>4.25</c:v>
                </c:pt>
                <c:pt idx="10">
                  <c:v>4.75</c:v>
                </c:pt>
                <c:pt idx="11">
                  <c:v>5.25</c:v>
                </c:pt>
                <c:pt idx="12">
                  <c:v>5.75</c:v>
                </c:pt>
                <c:pt idx="13">
                  <c:v>6.2</c:v>
                </c:pt>
                <c:pt idx="14">
                  <c:v>6.6</c:v>
                </c:pt>
                <c:pt idx="15">
                  <c:v>7</c:v>
                </c:pt>
                <c:pt idx="16">
                  <c:v>7.4</c:v>
                </c:pt>
                <c:pt idx="17">
                  <c:v>7.8</c:v>
                </c:pt>
                <c:pt idx="18">
                  <c:v>8</c:v>
                </c:pt>
                <c:pt idx="19">
                  <c:v>8.2800000000000011</c:v>
                </c:pt>
                <c:pt idx="20">
                  <c:v>8.56</c:v>
                </c:pt>
                <c:pt idx="21">
                  <c:v>8.84</c:v>
                </c:pt>
                <c:pt idx="22">
                  <c:v>9.120000000000001</c:v>
                </c:pt>
                <c:pt idx="23">
                  <c:v>9.4</c:v>
                </c:pt>
                <c:pt idx="24">
                  <c:v>9.68</c:v>
                </c:pt>
                <c:pt idx="25">
                  <c:v>10.1</c:v>
                </c:pt>
              </c:numCache>
            </c:numRef>
          </c:val>
        </c:ser>
        <c:ser>
          <c:idx val="2"/>
          <c:order val="5"/>
          <c:tx>
            <c:strRef>
              <c:f>Sheet1!$G$74</c:f>
              <c:strCache>
                <c:ptCount val="1"/>
                <c:pt idx="0">
                  <c:v>33</c:v>
                </c:pt>
              </c:strCache>
            </c:strRef>
          </c:tx>
          <c:marker>
            <c:symbol val="none"/>
          </c:marker>
          <c:val>
            <c:numRef>
              <c:f>Sheet1!$G$75:$G$106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0.8</c:v>
                </c:pt>
                <c:pt idx="3">
                  <c:v>1</c:v>
                </c:pt>
                <c:pt idx="4">
                  <c:v>1.2</c:v>
                </c:pt>
                <c:pt idx="5">
                  <c:v>1.6500000000000001</c:v>
                </c:pt>
                <c:pt idx="6">
                  <c:v>2.2374999999999998</c:v>
                </c:pt>
                <c:pt idx="7">
                  <c:v>2.7124999999999977</c:v>
                </c:pt>
                <c:pt idx="8">
                  <c:v>3.1875000000000027</c:v>
                </c:pt>
                <c:pt idx="9">
                  <c:v>3.6625000000000001</c:v>
                </c:pt>
                <c:pt idx="10">
                  <c:v>4.1099999999999985</c:v>
                </c:pt>
                <c:pt idx="11">
                  <c:v>4.53</c:v>
                </c:pt>
                <c:pt idx="12">
                  <c:v>4.95</c:v>
                </c:pt>
                <c:pt idx="13">
                  <c:v>5.37</c:v>
                </c:pt>
                <c:pt idx="14">
                  <c:v>5.79</c:v>
                </c:pt>
                <c:pt idx="15">
                  <c:v>6.2</c:v>
                </c:pt>
                <c:pt idx="16">
                  <c:v>6.6</c:v>
                </c:pt>
                <c:pt idx="17">
                  <c:v>7</c:v>
                </c:pt>
                <c:pt idx="18">
                  <c:v>7.4</c:v>
                </c:pt>
                <c:pt idx="19">
                  <c:v>7.8</c:v>
                </c:pt>
                <c:pt idx="20">
                  <c:v>8.1429000000000009</c:v>
                </c:pt>
                <c:pt idx="21">
                  <c:v>8.4286000000000012</c:v>
                </c:pt>
                <c:pt idx="22">
                  <c:v>8.7142999999999997</c:v>
                </c:pt>
                <c:pt idx="23">
                  <c:v>9</c:v>
                </c:pt>
                <c:pt idx="24">
                  <c:v>9.2857000000000003</c:v>
                </c:pt>
                <c:pt idx="25">
                  <c:v>9.5714000000000006</c:v>
                </c:pt>
                <c:pt idx="26">
                  <c:v>9.8571000000000026</c:v>
                </c:pt>
                <c:pt idx="27">
                  <c:v>10</c:v>
                </c:pt>
                <c:pt idx="28">
                  <c:v>10.200000000000001</c:v>
                </c:pt>
                <c:pt idx="29">
                  <c:v>10.5</c:v>
                </c:pt>
              </c:numCache>
            </c:numRef>
          </c:val>
        </c:ser>
        <c:ser>
          <c:idx val="3"/>
          <c:order val="6"/>
          <c:tx>
            <c:strRef>
              <c:f>Sheet1!$H$74</c:f>
              <c:strCache>
                <c:ptCount val="1"/>
                <c:pt idx="0">
                  <c:v>34</c:v>
                </c:pt>
              </c:strCache>
            </c:strRef>
          </c:tx>
          <c:marker>
            <c:symbol val="none"/>
          </c:marker>
          <c:val>
            <c:numRef>
              <c:f>Sheet1!$H$75:$H$106</c:f>
              <c:numCache>
                <c:formatCode>General</c:formatCode>
                <c:ptCount val="32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</c:v>
                </c:pt>
                <c:pt idx="4">
                  <c:v>1</c:v>
                </c:pt>
                <c:pt idx="5">
                  <c:v>1.2</c:v>
                </c:pt>
                <c:pt idx="6">
                  <c:v>1.6500000000000001</c:v>
                </c:pt>
                <c:pt idx="7">
                  <c:v>2.2000000000000002</c:v>
                </c:pt>
                <c:pt idx="8">
                  <c:v>2.6</c:v>
                </c:pt>
                <c:pt idx="9">
                  <c:v>3</c:v>
                </c:pt>
                <c:pt idx="10">
                  <c:v>3.4</c:v>
                </c:pt>
                <c:pt idx="11">
                  <c:v>3.8</c:v>
                </c:pt>
                <c:pt idx="12">
                  <c:v>4.2374999999999998</c:v>
                </c:pt>
                <c:pt idx="13">
                  <c:v>4.7124999999999995</c:v>
                </c:pt>
                <c:pt idx="14">
                  <c:v>5.1874999999999956</c:v>
                </c:pt>
                <c:pt idx="15">
                  <c:v>5.6624999999999943</c:v>
                </c:pt>
                <c:pt idx="16">
                  <c:v>6.0750000000000002</c:v>
                </c:pt>
                <c:pt idx="17">
                  <c:v>6.4249999999999945</c:v>
                </c:pt>
                <c:pt idx="18">
                  <c:v>6.7750000000000004</c:v>
                </c:pt>
                <c:pt idx="19">
                  <c:v>7.124999999999992</c:v>
                </c:pt>
                <c:pt idx="20">
                  <c:v>7.4749999999999996</c:v>
                </c:pt>
                <c:pt idx="21">
                  <c:v>7.824999999999994</c:v>
                </c:pt>
                <c:pt idx="22">
                  <c:v>8</c:v>
                </c:pt>
                <c:pt idx="23">
                  <c:v>8.2235000000000014</c:v>
                </c:pt>
                <c:pt idx="24">
                  <c:v>8.4471000000000007</c:v>
                </c:pt>
                <c:pt idx="25">
                  <c:v>8.6706000000000003</c:v>
                </c:pt>
                <c:pt idx="26">
                  <c:v>8.8941000000000034</c:v>
                </c:pt>
                <c:pt idx="27">
                  <c:v>9.1176000000000013</c:v>
                </c:pt>
                <c:pt idx="28">
                  <c:v>9.3412000000000006</c:v>
                </c:pt>
                <c:pt idx="29">
                  <c:v>9.5647000000000002</c:v>
                </c:pt>
                <c:pt idx="30">
                  <c:v>9.9</c:v>
                </c:pt>
              </c:numCache>
            </c:numRef>
          </c:val>
        </c:ser>
        <c:ser>
          <c:idx val="4"/>
          <c:order val="7"/>
          <c:tx>
            <c:strRef>
              <c:f>Sheet1!$I$74</c:f>
              <c:strCache>
                <c:ptCount val="1"/>
                <c:pt idx="0">
                  <c:v>35</c:v>
                </c:pt>
              </c:strCache>
            </c:strRef>
          </c:tx>
          <c:marker>
            <c:symbol val="none"/>
          </c:marker>
          <c:val>
            <c:numRef>
              <c:f>Sheet1!$I$75:$I$106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0.77500000000000091</c:v>
                </c:pt>
                <c:pt idx="3">
                  <c:v>0.92500000000000004</c:v>
                </c:pt>
                <c:pt idx="4">
                  <c:v>1.075</c:v>
                </c:pt>
                <c:pt idx="5">
                  <c:v>1.2249999999999988</c:v>
                </c:pt>
                <c:pt idx="6">
                  <c:v>1.625</c:v>
                </c:pt>
                <c:pt idx="7">
                  <c:v>2.1549999999999998</c:v>
                </c:pt>
                <c:pt idx="8">
                  <c:v>2.5649999999999999</c:v>
                </c:pt>
                <c:pt idx="9">
                  <c:v>2.9749999999999988</c:v>
                </c:pt>
                <c:pt idx="10">
                  <c:v>3.3849999999999998</c:v>
                </c:pt>
                <c:pt idx="11">
                  <c:v>3.7949999999999999</c:v>
                </c:pt>
                <c:pt idx="12">
                  <c:v>4.324999999999994</c:v>
                </c:pt>
                <c:pt idx="13">
                  <c:v>4.9749999999999996</c:v>
                </c:pt>
                <c:pt idx="14">
                  <c:v>5.624999999999992</c:v>
                </c:pt>
                <c:pt idx="15">
                  <c:v>6.1036000000000001</c:v>
                </c:pt>
                <c:pt idx="16">
                  <c:v>6.4107000000000003</c:v>
                </c:pt>
                <c:pt idx="17">
                  <c:v>6.7178999999999975</c:v>
                </c:pt>
                <c:pt idx="18">
                  <c:v>7.024999999999995</c:v>
                </c:pt>
                <c:pt idx="19">
                  <c:v>7.3320999999999996</c:v>
                </c:pt>
                <c:pt idx="20">
                  <c:v>7.6393000000000004</c:v>
                </c:pt>
                <c:pt idx="21">
                  <c:v>7.9464000000000024</c:v>
                </c:pt>
                <c:pt idx="22">
                  <c:v>8.1</c:v>
                </c:pt>
                <c:pt idx="23">
                  <c:v>8.3471000000000011</c:v>
                </c:pt>
                <c:pt idx="24">
                  <c:v>8.594100000000001</c:v>
                </c:pt>
                <c:pt idx="25">
                  <c:v>8.8412000000000006</c:v>
                </c:pt>
                <c:pt idx="26">
                  <c:v>9.0882000000000005</c:v>
                </c:pt>
                <c:pt idx="27">
                  <c:v>9.3353000000000002</c:v>
                </c:pt>
                <c:pt idx="28">
                  <c:v>9.5824000000000105</c:v>
                </c:pt>
                <c:pt idx="29">
                  <c:v>9.8294000000000068</c:v>
                </c:pt>
                <c:pt idx="30">
                  <c:v>10.200000000000001</c:v>
                </c:pt>
              </c:numCache>
            </c:numRef>
          </c:val>
        </c:ser>
        <c:ser>
          <c:idx val="5"/>
          <c:order val="8"/>
          <c:tx>
            <c:strRef>
              <c:f>Sheet1!$J$74</c:f>
              <c:strCache>
                <c:ptCount val="1"/>
                <c:pt idx="0">
                  <c:v>41</c:v>
                </c:pt>
              </c:strCache>
            </c:strRef>
          </c:tx>
          <c:marker>
            <c:symbol val="none"/>
          </c:marker>
          <c:val>
            <c:numRef>
              <c:f>Sheet1!$J$75:$J$106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0.77500000000000091</c:v>
                </c:pt>
                <c:pt idx="3">
                  <c:v>0.92500000000000004</c:v>
                </c:pt>
                <c:pt idx="4">
                  <c:v>1.075</c:v>
                </c:pt>
                <c:pt idx="5">
                  <c:v>1.2249999999999988</c:v>
                </c:pt>
                <c:pt idx="6">
                  <c:v>1.6500000000000001</c:v>
                </c:pt>
                <c:pt idx="7">
                  <c:v>2.3332999999999977</c:v>
                </c:pt>
                <c:pt idx="8">
                  <c:v>3</c:v>
                </c:pt>
                <c:pt idx="9">
                  <c:v>3.6667000000000001</c:v>
                </c:pt>
                <c:pt idx="10">
                  <c:v>4.2</c:v>
                </c:pt>
                <c:pt idx="11">
                  <c:v>4.5999999999999996</c:v>
                </c:pt>
                <c:pt idx="12">
                  <c:v>5</c:v>
                </c:pt>
                <c:pt idx="13">
                  <c:v>5.4</c:v>
                </c:pt>
                <c:pt idx="14">
                  <c:v>5.8</c:v>
                </c:pt>
                <c:pt idx="15">
                  <c:v>6.21</c:v>
                </c:pt>
                <c:pt idx="16">
                  <c:v>6.63</c:v>
                </c:pt>
                <c:pt idx="17">
                  <c:v>7.05</c:v>
                </c:pt>
                <c:pt idx="18">
                  <c:v>7.4700000000000024</c:v>
                </c:pt>
                <c:pt idx="19">
                  <c:v>7.89</c:v>
                </c:pt>
                <c:pt idx="20">
                  <c:v>8.3375000000000004</c:v>
                </c:pt>
                <c:pt idx="21">
                  <c:v>8.8125000000000124</c:v>
                </c:pt>
                <c:pt idx="22">
                  <c:v>9.2875000000000014</c:v>
                </c:pt>
                <c:pt idx="23">
                  <c:v>9.7625000000000028</c:v>
                </c:pt>
                <c:pt idx="24">
                  <c:v>10</c:v>
                </c:pt>
                <c:pt idx="25">
                  <c:v>10.3385</c:v>
                </c:pt>
                <c:pt idx="26">
                  <c:v>10.6769</c:v>
                </c:pt>
                <c:pt idx="27">
                  <c:v>11.01540000000001</c:v>
                </c:pt>
                <c:pt idx="28">
                  <c:v>11.35380000000001</c:v>
                </c:pt>
                <c:pt idx="29">
                  <c:v>11.692300000000001</c:v>
                </c:pt>
                <c:pt idx="30">
                  <c:v>12.2</c:v>
                </c:pt>
              </c:numCache>
            </c:numRef>
          </c:val>
        </c:ser>
        <c:ser>
          <c:idx val="6"/>
          <c:order val="9"/>
          <c:tx>
            <c:strRef>
              <c:f>Sheet1!$K$74</c:f>
              <c:strCache>
                <c:ptCount val="1"/>
                <c:pt idx="0">
                  <c:v>42</c:v>
                </c:pt>
              </c:strCache>
            </c:strRef>
          </c:tx>
          <c:marker>
            <c:symbol val="none"/>
          </c:marker>
          <c:val>
            <c:numRef>
              <c:f>Sheet1!$K$75:$K$106</c:f>
              <c:numCache>
                <c:formatCode>General</c:formatCode>
                <c:ptCount val="32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0.77500000000000091</c:v>
                </c:pt>
                <c:pt idx="4">
                  <c:v>0.92500000000000004</c:v>
                </c:pt>
                <c:pt idx="5">
                  <c:v>1.075</c:v>
                </c:pt>
                <c:pt idx="6">
                  <c:v>1.2249999999999988</c:v>
                </c:pt>
                <c:pt idx="7">
                  <c:v>1.4749999999999988</c:v>
                </c:pt>
                <c:pt idx="8">
                  <c:v>1.825</c:v>
                </c:pt>
                <c:pt idx="9">
                  <c:v>2.25</c:v>
                </c:pt>
                <c:pt idx="10">
                  <c:v>2.75</c:v>
                </c:pt>
                <c:pt idx="11">
                  <c:v>3.25</c:v>
                </c:pt>
                <c:pt idx="12">
                  <c:v>3.75</c:v>
                </c:pt>
                <c:pt idx="13">
                  <c:v>4.25</c:v>
                </c:pt>
                <c:pt idx="14">
                  <c:v>4.75</c:v>
                </c:pt>
                <c:pt idx="15">
                  <c:v>5.25</c:v>
                </c:pt>
                <c:pt idx="16">
                  <c:v>5.75</c:v>
                </c:pt>
                <c:pt idx="17">
                  <c:v>6.2</c:v>
                </c:pt>
                <c:pt idx="18">
                  <c:v>6.6</c:v>
                </c:pt>
                <c:pt idx="19">
                  <c:v>7</c:v>
                </c:pt>
                <c:pt idx="20">
                  <c:v>7.4</c:v>
                </c:pt>
                <c:pt idx="21">
                  <c:v>7.8</c:v>
                </c:pt>
                <c:pt idx="22">
                  <c:v>8.2000000000000011</c:v>
                </c:pt>
                <c:pt idx="23">
                  <c:v>8.6</c:v>
                </c:pt>
                <c:pt idx="24">
                  <c:v>9</c:v>
                </c:pt>
                <c:pt idx="25">
                  <c:v>9.4</c:v>
                </c:pt>
                <c:pt idx="26">
                  <c:v>9.8000000000000007</c:v>
                </c:pt>
                <c:pt idx="27">
                  <c:v>10</c:v>
                </c:pt>
                <c:pt idx="28">
                  <c:v>10.377800000000002</c:v>
                </c:pt>
                <c:pt idx="29">
                  <c:v>10.755600000000006</c:v>
                </c:pt>
                <c:pt idx="30">
                  <c:v>11.1333</c:v>
                </c:pt>
                <c:pt idx="31">
                  <c:v>11.7</c:v>
                </c:pt>
              </c:numCache>
            </c:numRef>
          </c:val>
        </c:ser>
        <c:ser>
          <c:idx val="7"/>
          <c:order val="10"/>
          <c:tx>
            <c:strRef>
              <c:f>Sheet1!$L$74</c:f>
              <c:strCache>
                <c:ptCount val="1"/>
                <c:pt idx="0">
                  <c:v>43</c:v>
                </c:pt>
              </c:strCache>
            </c:strRef>
          </c:tx>
          <c:marker>
            <c:symbol val="none"/>
          </c:marker>
          <c:val>
            <c:numRef>
              <c:f>Sheet1!$L$75:$L$106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0.76000000000000079</c:v>
                </c:pt>
                <c:pt idx="3">
                  <c:v>0.88</c:v>
                </c:pt>
                <c:pt idx="4">
                  <c:v>1</c:v>
                </c:pt>
                <c:pt idx="5">
                  <c:v>1.1200000000000001</c:v>
                </c:pt>
                <c:pt idx="6">
                  <c:v>1.24</c:v>
                </c:pt>
                <c:pt idx="7">
                  <c:v>1.6500000000000001</c:v>
                </c:pt>
                <c:pt idx="8">
                  <c:v>2.25</c:v>
                </c:pt>
                <c:pt idx="9">
                  <c:v>2.75</c:v>
                </c:pt>
                <c:pt idx="10">
                  <c:v>3.25</c:v>
                </c:pt>
                <c:pt idx="11">
                  <c:v>3.75</c:v>
                </c:pt>
                <c:pt idx="12">
                  <c:v>4.2624999999999975</c:v>
                </c:pt>
                <c:pt idx="13">
                  <c:v>4.7874999999999996</c:v>
                </c:pt>
                <c:pt idx="14">
                  <c:v>5.3124999999999956</c:v>
                </c:pt>
                <c:pt idx="15">
                  <c:v>5.8374999999999995</c:v>
                </c:pt>
                <c:pt idx="16">
                  <c:v>6.4</c:v>
                </c:pt>
                <c:pt idx="17">
                  <c:v>7</c:v>
                </c:pt>
                <c:pt idx="18">
                  <c:v>7.6</c:v>
                </c:pt>
                <c:pt idx="19">
                  <c:v>8.1625000000000068</c:v>
                </c:pt>
                <c:pt idx="20">
                  <c:v>8.6875</c:v>
                </c:pt>
                <c:pt idx="21">
                  <c:v>9.2125000000000004</c:v>
                </c:pt>
                <c:pt idx="22">
                  <c:v>9.7375000000000007</c:v>
                </c:pt>
                <c:pt idx="23">
                  <c:v>10.166700000000002</c:v>
                </c:pt>
                <c:pt idx="24">
                  <c:v>10.5</c:v>
                </c:pt>
                <c:pt idx="25">
                  <c:v>10.833300000000001</c:v>
                </c:pt>
                <c:pt idx="26">
                  <c:v>11.166700000000002</c:v>
                </c:pt>
                <c:pt idx="27">
                  <c:v>11.5</c:v>
                </c:pt>
                <c:pt idx="28">
                  <c:v>11.833300000000001</c:v>
                </c:pt>
                <c:pt idx="29">
                  <c:v>12</c:v>
                </c:pt>
                <c:pt idx="30">
                  <c:v>12.22</c:v>
                </c:pt>
                <c:pt idx="31">
                  <c:v>12.55</c:v>
                </c:pt>
              </c:numCache>
            </c:numRef>
          </c:val>
        </c:ser>
        <c:ser>
          <c:idx val="8"/>
          <c:order val="11"/>
          <c:tx>
            <c:strRef>
              <c:f>Sheet1!$M$74</c:f>
              <c:strCache>
                <c:ptCount val="1"/>
                <c:pt idx="0">
                  <c:v>44</c:v>
                </c:pt>
              </c:strCache>
            </c:strRef>
          </c:tx>
          <c:marker>
            <c:symbol val="none"/>
          </c:marker>
          <c:val>
            <c:numRef>
              <c:f>Sheet1!$M$75:$M$106</c:f>
              <c:numCache>
                <c:formatCode>General</c:formatCode>
                <c:ptCount val="32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1</c:v>
                </c:pt>
                <c:pt idx="5">
                  <c:v>1.4749999999999988</c:v>
                </c:pt>
                <c:pt idx="6">
                  <c:v>1.825</c:v>
                </c:pt>
                <c:pt idx="7">
                  <c:v>2.5</c:v>
                </c:pt>
                <c:pt idx="8">
                  <c:v>3.5</c:v>
                </c:pt>
                <c:pt idx="9">
                  <c:v>4.1749999999999945</c:v>
                </c:pt>
                <c:pt idx="10">
                  <c:v>4.524999999999995</c:v>
                </c:pt>
                <c:pt idx="11">
                  <c:v>4.875</c:v>
                </c:pt>
                <c:pt idx="12">
                  <c:v>5.2249999999999943</c:v>
                </c:pt>
                <c:pt idx="13">
                  <c:v>5.5750000000000002</c:v>
                </c:pt>
                <c:pt idx="14">
                  <c:v>5.9249999999999945</c:v>
                </c:pt>
                <c:pt idx="15">
                  <c:v>6.35</c:v>
                </c:pt>
                <c:pt idx="16">
                  <c:v>6.85</c:v>
                </c:pt>
                <c:pt idx="17">
                  <c:v>7.35</c:v>
                </c:pt>
                <c:pt idx="18">
                  <c:v>7.85</c:v>
                </c:pt>
                <c:pt idx="19">
                  <c:v>8.3000000000000007</c:v>
                </c:pt>
                <c:pt idx="20">
                  <c:v>8.7000000000000011</c:v>
                </c:pt>
                <c:pt idx="21">
                  <c:v>9.1</c:v>
                </c:pt>
                <c:pt idx="22">
                  <c:v>9.5</c:v>
                </c:pt>
                <c:pt idx="23">
                  <c:v>9.9</c:v>
                </c:pt>
                <c:pt idx="24">
                  <c:v>10.1</c:v>
                </c:pt>
                <c:pt idx="25">
                  <c:v>10.36670000000001</c:v>
                </c:pt>
                <c:pt idx="26">
                  <c:v>10.6333</c:v>
                </c:pt>
                <c:pt idx="27">
                  <c:v>10.9</c:v>
                </c:pt>
                <c:pt idx="28">
                  <c:v>11.3</c:v>
                </c:pt>
              </c:numCache>
            </c:numRef>
          </c:val>
        </c:ser>
        <c:ser>
          <c:idx val="9"/>
          <c:order val="12"/>
          <c:tx>
            <c:strRef>
              <c:f>Sheet1!$N$74</c:f>
              <c:strCache>
                <c:ptCount val="1"/>
                <c:pt idx="0">
                  <c:v>45</c:v>
                </c:pt>
              </c:strCache>
            </c:strRef>
          </c:tx>
          <c:marker>
            <c:symbol val="none"/>
          </c:marker>
          <c:val>
            <c:numRef>
              <c:f>Sheet1!$N$75:$N$106</c:f>
              <c:numCache>
                <c:formatCode>General</c:formatCode>
                <c:ptCount val="32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0.65000000000000091</c:v>
                </c:pt>
                <c:pt idx="5">
                  <c:v>1</c:v>
                </c:pt>
                <c:pt idx="6">
                  <c:v>1.6500000000000001</c:v>
                </c:pt>
                <c:pt idx="7">
                  <c:v>2.25</c:v>
                </c:pt>
                <c:pt idx="8">
                  <c:v>2.75</c:v>
                </c:pt>
                <c:pt idx="9">
                  <c:v>3.25</c:v>
                </c:pt>
                <c:pt idx="10">
                  <c:v>3.75</c:v>
                </c:pt>
                <c:pt idx="11">
                  <c:v>4.25</c:v>
                </c:pt>
                <c:pt idx="12">
                  <c:v>4.75</c:v>
                </c:pt>
                <c:pt idx="13">
                  <c:v>5.25</c:v>
                </c:pt>
                <c:pt idx="14">
                  <c:v>5.75</c:v>
                </c:pt>
                <c:pt idx="15">
                  <c:v>6.25</c:v>
                </c:pt>
                <c:pt idx="16">
                  <c:v>6.75</c:v>
                </c:pt>
                <c:pt idx="17">
                  <c:v>7.25</c:v>
                </c:pt>
                <c:pt idx="18">
                  <c:v>7.75</c:v>
                </c:pt>
                <c:pt idx="19">
                  <c:v>8.25</c:v>
                </c:pt>
                <c:pt idx="20">
                  <c:v>8.75</c:v>
                </c:pt>
                <c:pt idx="21">
                  <c:v>9.25</c:v>
                </c:pt>
                <c:pt idx="22">
                  <c:v>9.75</c:v>
                </c:pt>
                <c:pt idx="23">
                  <c:v>10</c:v>
                </c:pt>
                <c:pt idx="24">
                  <c:v>10.369200000000006</c:v>
                </c:pt>
                <c:pt idx="25">
                  <c:v>10.7385</c:v>
                </c:pt>
                <c:pt idx="26">
                  <c:v>11.107700000000001</c:v>
                </c:pt>
                <c:pt idx="27">
                  <c:v>11.476900000000002</c:v>
                </c:pt>
                <c:pt idx="28">
                  <c:v>11.8462</c:v>
                </c:pt>
                <c:pt idx="29">
                  <c:v>12.4</c:v>
                </c:pt>
              </c:numCache>
            </c:numRef>
          </c:val>
        </c:ser>
        <c:ser>
          <c:idx val="13"/>
          <c:order val="13"/>
          <c:tx>
            <c:strRef>
              <c:f>Sheet1!$O$74</c:f>
              <c:strCache>
                <c:ptCount val="1"/>
                <c:pt idx="0">
                  <c:v>Sx Med</c:v>
                </c:pt>
              </c:strCache>
            </c:strRef>
          </c:tx>
          <c:spPr>
            <a:ln w="38100">
              <a:solidFill>
                <a:srgbClr val="00B050"/>
              </a:solidFill>
              <a:prstDash val="dash"/>
            </a:ln>
          </c:spPr>
          <c:marker>
            <c:symbol val="none"/>
          </c:marker>
          <c:val>
            <c:numRef>
              <c:f>Sheet1!$O$75:$O$106</c:f>
              <c:numCache>
                <c:formatCode>General</c:formatCode>
                <c:ptCount val="32"/>
                <c:pt idx="0">
                  <c:v>0</c:v>
                </c:pt>
                <c:pt idx="1">
                  <c:v>4.0000000000000022E-2</c:v>
                </c:pt>
                <c:pt idx="2">
                  <c:v>9.0000000000000024E-2</c:v>
                </c:pt>
                <c:pt idx="3">
                  <c:v>0.15000000000000016</c:v>
                </c:pt>
                <c:pt idx="4">
                  <c:v>0.23</c:v>
                </c:pt>
                <c:pt idx="5">
                  <c:v>0.3200000000000004</c:v>
                </c:pt>
                <c:pt idx="6">
                  <c:v>0.43000000000000033</c:v>
                </c:pt>
                <c:pt idx="7">
                  <c:v>0.56999999999999995</c:v>
                </c:pt>
                <c:pt idx="8">
                  <c:v>0.73000000000000065</c:v>
                </c:pt>
                <c:pt idx="9">
                  <c:v>0.93</c:v>
                </c:pt>
                <c:pt idx="10">
                  <c:v>1.1700000000000013</c:v>
                </c:pt>
                <c:pt idx="11">
                  <c:v>1.33</c:v>
                </c:pt>
                <c:pt idx="12">
                  <c:v>1.47</c:v>
                </c:pt>
                <c:pt idx="13">
                  <c:v>1.6700000000000013</c:v>
                </c:pt>
                <c:pt idx="14">
                  <c:v>1.9000000000000001</c:v>
                </c:pt>
                <c:pt idx="15">
                  <c:v>2.16</c:v>
                </c:pt>
                <c:pt idx="16">
                  <c:v>2.44</c:v>
                </c:pt>
                <c:pt idx="17">
                  <c:v>2.75</c:v>
                </c:pt>
                <c:pt idx="18">
                  <c:v>3.07</c:v>
                </c:pt>
                <c:pt idx="19">
                  <c:v>3.4099999999999997</c:v>
                </c:pt>
                <c:pt idx="20">
                  <c:v>3.7600000000000002</c:v>
                </c:pt>
                <c:pt idx="21">
                  <c:v>4.1199999999999966</c:v>
                </c:pt>
                <c:pt idx="22">
                  <c:v>4.5</c:v>
                </c:pt>
                <c:pt idx="23">
                  <c:v>4.88</c:v>
                </c:pt>
                <c:pt idx="24">
                  <c:v>5.2700000000000014</c:v>
                </c:pt>
                <c:pt idx="25">
                  <c:v>5.6599999999999975</c:v>
                </c:pt>
                <c:pt idx="26">
                  <c:v>6.06</c:v>
                </c:pt>
                <c:pt idx="27">
                  <c:v>6.46</c:v>
                </c:pt>
                <c:pt idx="28">
                  <c:v>6.87</c:v>
                </c:pt>
                <c:pt idx="29">
                  <c:v>7.28</c:v>
                </c:pt>
                <c:pt idx="30">
                  <c:v>7.6899999999999995</c:v>
                </c:pt>
                <c:pt idx="31">
                  <c:v>8.09</c:v>
                </c:pt>
              </c:numCache>
            </c:numRef>
          </c:val>
        </c:ser>
        <c:ser>
          <c:idx val="14"/>
          <c:order val="14"/>
          <c:tx>
            <c:strRef>
              <c:f>Sheet1!$P$74</c:f>
              <c:strCache>
                <c:ptCount val="1"/>
                <c:pt idx="0">
                  <c:v>Pl Med</c:v>
                </c:pt>
              </c:strCache>
            </c:strRef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val>
            <c:numRef>
              <c:f>Sheet1!$P$74:$P$106</c:f>
              <c:numCache>
                <c:formatCode>General</c:formatCode>
                <c:ptCount val="33"/>
                <c:pt idx="0">
                  <c:v>0</c:v>
                </c:pt>
                <c:pt idx="1">
                  <c:v>0</c:v>
                </c:pt>
                <c:pt idx="2">
                  <c:v>7.0000000000000021E-2</c:v>
                </c:pt>
                <c:pt idx="3">
                  <c:v>0.17</c:v>
                </c:pt>
                <c:pt idx="4">
                  <c:v>0.31000000000000033</c:v>
                </c:pt>
                <c:pt idx="5">
                  <c:v>0.5</c:v>
                </c:pt>
                <c:pt idx="6">
                  <c:v>0.76000000000000079</c:v>
                </c:pt>
                <c:pt idx="7">
                  <c:v>1.1000000000000001</c:v>
                </c:pt>
                <c:pt idx="8">
                  <c:v>1.37</c:v>
                </c:pt>
                <c:pt idx="9">
                  <c:v>1.61</c:v>
                </c:pt>
                <c:pt idx="10">
                  <c:v>1.9200000000000013</c:v>
                </c:pt>
                <c:pt idx="11">
                  <c:v>2.27</c:v>
                </c:pt>
                <c:pt idx="12">
                  <c:v>2.64</c:v>
                </c:pt>
                <c:pt idx="13">
                  <c:v>3.04</c:v>
                </c:pt>
                <c:pt idx="14">
                  <c:v>3.4499999999999997</c:v>
                </c:pt>
                <c:pt idx="15">
                  <c:v>3.88</c:v>
                </c:pt>
                <c:pt idx="16">
                  <c:v>4.3</c:v>
                </c:pt>
                <c:pt idx="17">
                  <c:v>4.74</c:v>
                </c:pt>
                <c:pt idx="18">
                  <c:v>5.18</c:v>
                </c:pt>
                <c:pt idx="19">
                  <c:v>5.6099999999999985</c:v>
                </c:pt>
                <c:pt idx="20">
                  <c:v>6.05</c:v>
                </c:pt>
                <c:pt idx="21">
                  <c:v>6.48</c:v>
                </c:pt>
                <c:pt idx="22">
                  <c:v>6.91</c:v>
                </c:pt>
                <c:pt idx="23">
                  <c:v>7.34</c:v>
                </c:pt>
                <c:pt idx="24">
                  <c:v>7.76</c:v>
                </c:pt>
                <c:pt idx="25">
                  <c:v>8.18</c:v>
                </c:pt>
                <c:pt idx="26">
                  <c:v>8.59</c:v>
                </c:pt>
                <c:pt idx="27">
                  <c:v>8.99</c:v>
                </c:pt>
                <c:pt idx="28">
                  <c:v>9.39</c:v>
                </c:pt>
                <c:pt idx="29">
                  <c:v>9.7800000000000011</c:v>
                </c:pt>
                <c:pt idx="30">
                  <c:v>10.16</c:v>
                </c:pt>
                <c:pt idx="31">
                  <c:v>10.53</c:v>
                </c:pt>
                <c:pt idx="32">
                  <c:v>10.9</c:v>
                </c:pt>
              </c:numCache>
            </c:numRef>
          </c:val>
        </c:ser>
        <c:marker val="1"/>
        <c:axId val="57597312"/>
        <c:axId val="57480704"/>
      </c:lineChart>
      <c:catAx>
        <c:axId val="5759731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 b="1" i="0" baseline="0">
                    <a:latin typeface="+mj-lt"/>
                  </a:defRPr>
                </a:pPr>
                <a:r>
                  <a:rPr lang="en-CA" sz="1200" b="1" i="0" baseline="0">
                    <a:latin typeface="+mj-lt"/>
                  </a:rPr>
                  <a:t>Age (years)</a:t>
                </a:r>
              </a:p>
            </c:rich>
          </c:tx>
          <c:layout>
            <c:manualLayout>
              <c:xMode val="edge"/>
              <c:yMode val="edge"/>
              <c:x val="0.41182872683309391"/>
              <c:y val="0.9336739752218487"/>
            </c:manualLayout>
          </c:layout>
        </c:title>
        <c:tickLblPos val="nextTo"/>
        <c:spPr>
          <a:ln w="25400"/>
        </c:spPr>
        <c:txPr>
          <a:bodyPr/>
          <a:lstStyle/>
          <a:p>
            <a:pPr>
              <a:defRPr sz="1000" b="0" i="0" baseline="0">
                <a:latin typeface="+mj-lt"/>
              </a:defRPr>
            </a:pPr>
            <a:endParaRPr lang="en-US"/>
          </a:p>
        </c:txPr>
        <c:crossAx val="57480704"/>
        <c:crossesAt val="0"/>
        <c:auto val="1"/>
        <c:lblAlgn val="ctr"/>
        <c:lblOffset val="100"/>
      </c:catAx>
      <c:valAx>
        <c:axId val="5748070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 b="1" i="0" baseline="0">
                    <a:latin typeface="+mj-lt"/>
                  </a:defRPr>
                </a:pPr>
                <a:r>
                  <a:rPr lang="en-CA" sz="1200" b="1" i="0" baseline="0">
                    <a:latin typeface="+mj-lt"/>
                  </a:rPr>
                  <a:t>Height (m)</a:t>
                </a:r>
              </a:p>
            </c:rich>
          </c:tx>
          <c:layout>
            <c:manualLayout>
              <c:xMode val="edge"/>
              <c:yMode val="edge"/>
              <c:x val="9.8196365401123451E-3"/>
              <c:y val="0.45579973691999554"/>
            </c:manualLayout>
          </c:layout>
        </c:title>
        <c:numFmt formatCode="General" sourceLinked="1"/>
        <c:tickLblPos val="nextTo"/>
        <c:spPr>
          <a:ln w="25400"/>
        </c:spPr>
        <c:txPr>
          <a:bodyPr/>
          <a:lstStyle/>
          <a:p>
            <a:pPr>
              <a:defRPr sz="1000" b="0" i="0" baseline="0">
                <a:latin typeface="+mj-lt"/>
              </a:defRPr>
            </a:pPr>
            <a:endParaRPr lang="en-US"/>
          </a:p>
        </c:txPr>
        <c:crossAx val="57597312"/>
        <c:crossesAt val="1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ayout>
        <c:manualLayout>
          <c:xMode val="edge"/>
          <c:yMode val="edge"/>
          <c:x val="0.79644125462311277"/>
          <c:y val="0.72397102506262467"/>
          <c:w val="0.17358390508264399"/>
          <c:h val="0.12200187880643019"/>
        </c:manualLayout>
      </c:layout>
      <c:txPr>
        <a:bodyPr/>
        <a:lstStyle/>
        <a:p>
          <a:pPr>
            <a:defRPr sz="1200" b="0" i="0" baseline="0"/>
          </a:pPr>
          <a:endParaRPr lang="en-US"/>
        </a:p>
      </c:txPr>
    </c:legend>
    <c:plotVisOnly val="1"/>
  </c:chart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 sz="1600" dirty="0" smtClean="0"/>
              <a:t>Western larch growing on SBSmc2 rich sites</a:t>
            </a:r>
            <a:endParaRPr lang="en-CA" sz="16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9.1747650466820554E-2"/>
          <c:y val="9.238246189019933E-2"/>
          <c:w val="0.86198106456174362"/>
          <c:h val="0.74395868994636538"/>
        </c:manualLayout>
      </c:layout>
      <c:lineChart>
        <c:grouping val="standard"/>
        <c:ser>
          <c:idx val="0"/>
          <c:order val="0"/>
          <c:tx>
            <c:strRef>
              <c:f>Sheet1!$B$38</c:f>
              <c:strCache>
                <c:ptCount val="1"/>
                <c:pt idx="0">
                  <c:v>11</c:v>
                </c:pt>
              </c:strCache>
            </c:strRef>
          </c:tx>
          <c:marker>
            <c:symbol val="none"/>
          </c:marker>
          <c:val>
            <c:numRef>
              <c:f>Sheet1!$B$39:$B$70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0.85000000000000064</c:v>
                </c:pt>
                <c:pt idx="3">
                  <c:v>1.1499999999999981</c:v>
                </c:pt>
                <c:pt idx="4">
                  <c:v>1.6500000000000001</c:v>
                </c:pt>
                <c:pt idx="5">
                  <c:v>2.3749999999999987</c:v>
                </c:pt>
                <c:pt idx="6">
                  <c:v>3.125</c:v>
                </c:pt>
                <c:pt idx="7">
                  <c:v>3.8749999999999987</c:v>
                </c:pt>
                <c:pt idx="8">
                  <c:v>4.6249999999999885</c:v>
                </c:pt>
                <c:pt idx="9">
                  <c:v>5.5</c:v>
                </c:pt>
                <c:pt idx="10">
                  <c:v>6.5</c:v>
                </c:pt>
                <c:pt idx="11">
                  <c:v>7.5</c:v>
                </c:pt>
                <c:pt idx="12">
                  <c:v>8.5</c:v>
                </c:pt>
                <c:pt idx="13">
                  <c:v>9.5</c:v>
                </c:pt>
                <c:pt idx="14">
                  <c:v>10.5</c:v>
                </c:pt>
                <c:pt idx="15">
                  <c:v>11.3813</c:v>
                </c:pt>
                <c:pt idx="16">
                  <c:v>12.143800000000001</c:v>
                </c:pt>
                <c:pt idx="17">
                  <c:v>12.9063</c:v>
                </c:pt>
                <c:pt idx="18">
                  <c:v>13.668800000000001</c:v>
                </c:pt>
                <c:pt idx="19">
                  <c:v>14.4063</c:v>
                </c:pt>
                <c:pt idx="20">
                  <c:v>15.1188</c:v>
                </c:pt>
                <c:pt idx="21">
                  <c:v>15.831300000000001</c:v>
                </c:pt>
                <c:pt idx="22">
                  <c:v>16.543800000000001</c:v>
                </c:pt>
                <c:pt idx="23">
                  <c:v>17.281300000000002</c:v>
                </c:pt>
                <c:pt idx="24">
                  <c:v>18.043800000000001</c:v>
                </c:pt>
                <c:pt idx="25">
                  <c:v>18.8063</c:v>
                </c:pt>
                <c:pt idx="26">
                  <c:v>19.5688</c:v>
                </c:pt>
                <c:pt idx="27">
                  <c:v>20.331299999999999</c:v>
                </c:pt>
                <c:pt idx="28">
                  <c:v>21.093800000000005</c:v>
                </c:pt>
                <c:pt idx="29">
                  <c:v>21.856300000000001</c:v>
                </c:pt>
                <c:pt idx="30">
                  <c:v>22.618800000000036</c:v>
                </c:pt>
                <c:pt idx="31">
                  <c:v>23.3</c:v>
                </c:pt>
              </c:numCache>
            </c:numRef>
          </c:val>
        </c:ser>
        <c:ser>
          <c:idx val="1"/>
          <c:order val="1"/>
          <c:tx>
            <c:strRef>
              <c:f>Sheet1!$C$38</c:f>
              <c:strCache>
                <c:ptCount val="1"/>
                <c:pt idx="0">
                  <c:v>12</c:v>
                </c:pt>
              </c:strCache>
            </c:strRef>
          </c:tx>
          <c:marker>
            <c:symbol val="none"/>
          </c:marker>
          <c:val>
            <c:numRef>
              <c:f>Sheet1!$C$39:$C$70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1</c:v>
                </c:pt>
                <c:pt idx="3">
                  <c:v>1.6500000000000001</c:v>
                </c:pt>
                <c:pt idx="4">
                  <c:v>2.3749999999999987</c:v>
                </c:pt>
                <c:pt idx="5">
                  <c:v>3.125</c:v>
                </c:pt>
                <c:pt idx="6">
                  <c:v>3.8749999999999987</c:v>
                </c:pt>
                <c:pt idx="7">
                  <c:v>4.6249999999999885</c:v>
                </c:pt>
                <c:pt idx="8">
                  <c:v>5.4833000000000034</c:v>
                </c:pt>
                <c:pt idx="9">
                  <c:v>6.45</c:v>
                </c:pt>
                <c:pt idx="10">
                  <c:v>7.4167000000000014</c:v>
                </c:pt>
                <c:pt idx="11">
                  <c:v>8.2875000000000014</c:v>
                </c:pt>
                <c:pt idx="12">
                  <c:v>9.062500000000016</c:v>
                </c:pt>
                <c:pt idx="13">
                  <c:v>9.8375000000000004</c:v>
                </c:pt>
                <c:pt idx="14">
                  <c:v>10.612500000000002</c:v>
                </c:pt>
                <c:pt idx="15">
                  <c:v>11.3</c:v>
                </c:pt>
                <c:pt idx="16">
                  <c:v>11.9</c:v>
                </c:pt>
                <c:pt idx="17">
                  <c:v>12.5</c:v>
                </c:pt>
                <c:pt idx="18">
                  <c:v>13.1</c:v>
                </c:pt>
                <c:pt idx="19">
                  <c:v>13.7</c:v>
                </c:pt>
                <c:pt idx="20">
                  <c:v>14.375000000000016</c:v>
                </c:pt>
                <c:pt idx="21">
                  <c:v>15.125</c:v>
                </c:pt>
                <c:pt idx="22">
                  <c:v>15.875000000000016</c:v>
                </c:pt>
                <c:pt idx="23">
                  <c:v>16.625</c:v>
                </c:pt>
                <c:pt idx="24">
                  <c:v>17.491700000000002</c:v>
                </c:pt>
                <c:pt idx="25">
                  <c:v>18.474999999999987</c:v>
                </c:pt>
                <c:pt idx="26">
                  <c:v>19.458299999999966</c:v>
                </c:pt>
                <c:pt idx="27">
                  <c:v>19.95</c:v>
                </c:pt>
                <c:pt idx="28">
                  <c:v>20.583299999999966</c:v>
                </c:pt>
                <c:pt idx="29">
                  <c:v>21.216699999999989</c:v>
                </c:pt>
                <c:pt idx="30">
                  <c:v>21.85</c:v>
                </c:pt>
                <c:pt idx="31">
                  <c:v>22.8</c:v>
                </c:pt>
              </c:numCache>
            </c:numRef>
          </c:val>
        </c:ser>
        <c:ser>
          <c:idx val="2"/>
          <c:order val="2"/>
          <c:tx>
            <c:strRef>
              <c:f>Sheet1!$D$38</c:f>
              <c:strCache>
                <c:ptCount val="1"/>
                <c:pt idx="0">
                  <c:v>14</c:v>
                </c:pt>
              </c:strCache>
            </c:strRef>
          </c:tx>
          <c:marker>
            <c:symbol val="none"/>
          </c:marker>
          <c:val>
            <c:numRef>
              <c:f>Sheet1!$D$39:$D$70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0.85000000000000064</c:v>
                </c:pt>
                <c:pt idx="3">
                  <c:v>1.1499999999999981</c:v>
                </c:pt>
                <c:pt idx="4">
                  <c:v>1.6500000000000001</c:v>
                </c:pt>
                <c:pt idx="5">
                  <c:v>2.5</c:v>
                </c:pt>
                <c:pt idx="6">
                  <c:v>3.5</c:v>
                </c:pt>
                <c:pt idx="7">
                  <c:v>4.5</c:v>
                </c:pt>
                <c:pt idx="8">
                  <c:v>5.4833000000000034</c:v>
                </c:pt>
                <c:pt idx="9">
                  <c:v>6.45</c:v>
                </c:pt>
                <c:pt idx="10">
                  <c:v>7.4167000000000014</c:v>
                </c:pt>
                <c:pt idx="11">
                  <c:v>8.2100000000000009</c:v>
                </c:pt>
                <c:pt idx="12">
                  <c:v>8.83</c:v>
                </c:pt>
                <c:pt idx="13">
                  <c:v>9.4500000000000028</c:v>
                </c:pt>
                <c:pt idx="14">
                  <c:v>10.07</c:v>
                </c:pt>
                <c:pt idx="15">
                  <c:v>10.69</c:v>
                </c:pt>
                <c:pt idx="16">
                  <c:v>11.387500000000006</c:v>
                </c:pt>
                <c:pt idx="17">
                  <c:v>12.162500000000014</c:v>
                </c:pt>
                <c:pt idx="18">
                  <c:v>12.9375</c:v>
                </c:pt>
                <c:pt idx="19">
                  <c:v>13.7125</c:v>
                </c:pt>
                <c:pt idx="20">
                  <c:v>14.462500000000018</c:v>
                </c:pt>
                <c:pt idx="21">
                  <c:v>15.1875</c:v>
                </c:pt>
                <c:pt idx="22">
                  <c:v>15.912500000000014</c:v>
                </c:pt>
                <c:pt idx="23">
                  <c:v>16.637499999999999</c:v>
                </c:pt>
                <c:pt idx="24">
                  <c:v>17.362499999999965</c:v>
                </c:pt>
                <c:pt idx="25">
                  <c:v>18.087499999999967</c:v>
                </c:pt>
                <c:pt idx="26">
                  <c:v>18.8125</c:v>
                </c:pt>
                <c:pt idx="27">
                  <c:v>19.537500000000001</c:v>
                </c:pt>
                <c:pt idx="28">
                  <c:v>19.899999999999999</c:v>
                </c:pt>
                <c:pt idx="29">
                  <c:v>20.399999999999999</c:v>
                </c:pt>
                <c:pt idx="30">
                  <c:v>21.150000000000027</c:v>
                </c:pt>
              </c:numCache>
            </c:numRef>
          </c:val>
        </c:ser>
        <c:ser>
          <c:idx val="3"/>
          <c:order val="3"/>
          <c:tx>
            <c:strRef>
              <c:f>Sheet1!$E$38</c:f>
              <c:strCache>
                <c:ptCount val="1"/>
                <c:pt idx="0">
                  <c:v>21</c:v>
                </c:pt>
              </c:strCache>
            </c:strRef>
          </c:tx>
          <c:marker>
            <c:symbol val="none"/>
          </c:marker>
          <c:val>
            <c:numRef>
              <c:f>Sheet1!$E$39:$E$70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1</c:v>
                </c:pt>
                <c:pt idx="3">
                  <c:v>1.4749999999999981</c:v>
                </c:pt>
                <c:pt idx="4">
                  <c:v>1.825</c:v>
                </c:pt>
                <c:pt idx="5">
                  <c:v>2.3875000000000002</c:v>
                </c:pt>
                <c:pt idx="6">
                  <c:v>3.1625000000000001</c:v>
                </c:pt>
                <c:pt idx="7">
                  <c:v>3.9375</c:v>
                </c:pt>
                <c:pt idx="8">
                  <c:v>4.7124999999999995</c:v>
                </c:pt>
                <c:pt idx="9">
                  <c:v>5.4624999999999995</c:v>
                </c:pt>
                <c:pt idx="10">
                  <c:v>6.1874999999999956</c:v>
                </c:pt>
                <c:pt idx="11">
                  <c:v>6.9124999999999996</c:v>
                </c:pt>
                <c:pt idx="12">
                  <c:v>7.6374999999999975</c:v>
                </c:pt>
                <c:pt idx="13">
                  <c:v>8.375000000000016</c:v>
                </c:pt>
                <c:pt idx="14">
                  <c:v>9.125</c:v>
                </c:pt>
                <c:pt idx="15">
                  <c:v>9.875000000000016</c:v>
                </c:pt>
                <c:pt idx="16">
                  <c:v>10.625</c:v>
                </c:pt>
                <c:pt idx="17">
                  <c:v>11.5</c:v>
                </c:pt>
                <c:pt idx="18">
                  <c:v>12.5</c:v>
                </c:pt>
                <c:pt idx="19">
                  <c:v>13.5</c:v>
                </c:pt>
                <c:pt idx="20">
                  <c:v>14.3813</c:v>
                </c:pt>
                <c:pt idx="21">
                  <c:v>15.143800000000001</c:v>
                </c:pt>
                <c:pt idx="22">
                  <c:v>15.9063</c:v>
                </c:pt>
                <c:pt idx="23">
                  <c:v>16.668800000000001</c:v>
                </c:pt>
                <c:pt idx="24">
                  <c:v>17.541699999999967</c:v>
                </c:pt>
                <c:pt idx="25">
                  <c:v>18.524999999999999</c:v>
                </c:pt>
                <c:pt idx="26">
                  <c:v>19.508299999999963</c:v>
                </c:pt>
                <c:pt idx="27">
                  <c:v>20</c:v>
                </c:pt>
                <c:pt idx="28">
                  <c:v>20.6</c:v>
                </c:pt>
                <c:pt idx="29">
                  <c:v>21.2</c:v>
                </c:pt>
                <c:pt idx="30">
                  <c:v>21.8</c:v>
                </c:pt>
                <c:pt idx="31">
                  <c:v>22.7</c:v>
                </c:pt>
              </c:numCache>
            </c:numRef>
          </c:val>
        </c:ser>
        <c:ser>
          <c:idx val="4"/>
          <c:order val="4"/>
          <c:tx>
            <c:strRef>
              <c:f>Sheet1!$F$38</c:f>
              <c:strCache>
                <c:ptCount val="1"/>
                <c:pt idx="0">
                  <c:v>22</c:v>
                </c:pt>
              </c:strCache>
            </c:strRef>
          </c:tx>
          <c:marker>
            <c:symbol val="none"/>
          </c:marker>
          <c:val>
            <c:numRef>
              <c:f>Sheet1!$F$39:$F$70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0.85000000000000064</c:v>
                </c:pt>
                <c:pt idx="3">
                  <c:v>1.1499999999999981</c:v>
                </c:pt>
                <c:pt idx="4">
                  <c:v>1.6500000000000001</c:v>
                </c:pt>
                <c:pt idx="5">
                  <c:v>2.3749999999999987</c:v>
                </c:pt>
                <c:pt idx="6">
                  <c:v>3.125</c:v>
                </c:pt>
                <c:pt idx="7">
                  <c:v>3.8749999999999987</c:v>
                </c:pt>
                <c:pt idx="8">
                  <c:v>4.6249999999999885</c:v>
                </c:pt>
                <c:pt idx="9">
                  <c:v>5.3874999999999975</c:v>
                </c:pt>
                <c:pt idx="10">
                  <c:v>6.1624999999999917</c:v>
                </c:pt>
                <c:pt idx="11">
                  <c:v>6.9375</c:v>
                </c:pt>
                <c:pt idx="12">
                  <c:v>7.7124999999999995</c:v>
                </c:pt>
                <c:pt idx="13">
                  <c:v>8.4625000000000181</c:v>
                </c:pt>
                <c:pt idx="14">
                  <c:v>9.1875</c:v>
                </c:pt>
                <c:pt idx="15">
                  <c:v>9.9125000000000068</c:v>
                </c:pt>
                <c:pt idx="16">
                  <c:v>10.637500000000001</c:v>
                </c:pt>
                <c:pt idx="17">
                  <c:v>11.362500000000024</c:v>
                </c:pt>
                <c:pt idx="18">
                  <c:v>12.0875</c:v>
                </c:pt>
                <c:pt idx="19">
                  <c:v>12.812500000000016</c:v>
                </c:pt>
                <c:pt idx="20">
                  <c:v>13.5375</c:v>
                </c:pt>
                <c:pt idx="21">
                  <c:v>14.416700000000002</c:v>
                </c:pt>
                <c:pt idx="22">
                  <c:v>15.450000000000006</c:v>
                </c:pt>
                <c:pt idx="23">
                  <c:v>16.483299999999961</c:v>
                </c:pt>
                <c:pt idx="24">
                  <c:v>17.3688</c:v>
                </c:pt>
                <c:pt idx="25">
                  <c:v>18.106300000000001</c:v>
                </c:pt>
                <c:pt idx="26">
                  <c:v>18.843800000000005</c:v>
                </c:pt>
                <c:pt idx="27">
                  <c:v>19.581299999999967</c:v>
                </c:pt>
                <c:pt idx="28">
                  <c:v>19.95</c:v>
                </c:pt>
                <c:pt idx="29">
                  <c:v>20.478599999999961</c:v>
                </c:pt>
                <c:pt idx="30">
                  <c:v>21.007100000000001</c:v>
                </c:pt>
                <c:pt idx="31">
                  <c:v>21.8</c:v>
                </c:pt>
              </c:numCache>
            </c:numRef>
          </c:val>
        </c:ser>
        <c:ser>
          <c:idx val="5"/>
          <c:order val="5"/>
          <c:tx>
            <c:strRef>
              <c:f>Sheet1!$G$38</c:f>
              <c:strCache>
                <c:ptCount val="1"/>
                <c:pt idx="0">
                  <c:v>23</c:v>
                </c:pt>
              </c:strCache>
            </c:strRef>
          </c:tx>
          <c:marker>
            <c:symbol val="none"/>
          </c:marker>
          <c:val>
            <c:numRef>
              <c:f>Sheet1!$G$39:$G$70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1</c:v>
                </c:pt>
                <c:pt idx="3">
                  <c:v>1.4166999999999978</c:v>
                </c:pt>
                <c:pt idx="4">
                  <c:v>1.6500000000000001</c:v>
                </c:pt>
                <c:pt idx="5">
                  <c:v>1.8833</c:v>
                </c:pt>
                <c:pt idx="6">
                  <c:v>2.2999999999999998</c:v>
                </c:pt>
                <c:pt idx="7">
                  <c:v>2.9</c:v>
                </c:pt>
                <c:pt idx="8">
                  <c:v>3.5</c:v>
                </c:pt>
                <c:pt idx="9">
                  <c:v>4.0999999999999996</c:v>
                </c:pt>
                <c:pt idx="10">
                  <c:v>4.7</c:v>
                </c:pt>
                <c:pt idx="11">
                  <c:v>5.375</c:v>
                </c:pt>
                <c:pt idx="12">
                  <c:v>6.1249999999999885</c:v>
                </c:pt>
                <c:pt idx="13">
                  <c:v>6.875</c:v>
                </c:pt>
                <c:pt idx="14">
                  <c:v>7.6249999999999885</c:v>
                </c:pt>
                <c:pt idx="15">
                  <c:v>8.4917000000000016</c:v>
                </c:pt>
                <c:pt idx="16">
                  <c:v>9.4750000000000068</c:v>
                </c:pt>
                <c:pt idx="17">
                  <c:v>10.458300000000001</c:v>
                </c:pt>
                <c:pt idx="18">
                  <c:v>11.331300000000001</c:v>
                </c:pt>
                <c:pt idx="19">
                  <c:v>12.0938</c:v>
                </c:pt>
                <c:pt idx="20">
                  <c:v>12.856300000000006</c:v>
                </c:pt>
                <c:pt idx="21">
                  <c:v>13.6188</c:v>
                </c:pt>
                <c:pt idx="22">
                  <c:v>14.3813</c:v>
                </c:pt>
                <c:pt idx="23">
                  <c:v>15.143800000000001</c:v>
                </c:pt>
                <c:pt idx="24">
                  <c:v>15.9063</c:v>
                </c:pt>
                <c:pt idx="25">
                  <c:v>16.668800000000001</c:v>
                </c:pt>
                <c:pt idx="26">
                  <c:v>17.418800000000001</c:v>
                </c:pt>
                <c:pt idx="27">
                  <c:v>18.156300000000005</c:v>
                </c:pt>
                <c:pt idx="28">
                  <c:v>18.893799999999967</c:v>
                </c:pt>
                <c:pt idx="29">
                  <c:v>19.631300000000028</c:v>
                </c:pt>
                <c:pt idx="30">
                  <c:v>20</c:v>
                </c:pt>
                <c:pt idx="31">
                  <c:v>21.2</c:v>
                </c:pt>
              </c:numCache>
            </c:numRef>
          </c:val>
        </c:ser>
        <c:ser>
          <c:idx val="6"/>
          <c:order val="6"/>
          <c:tx>
            <c:strRef>
              <c:f>Sheet1!$H$38</c:f>
              <c:strCache>
                <c:ptCount val="1"/>
                <c:pt idx="0">
                  <c:v>25</c:v>
                </c:pt>
              </c:strCache>
            </c:strRef>
          </c:tx>
          <c:marker>
            <c:symbol val="none"/>
          </c:marker>
          <c:val>
            <c:numRef>
              <c:f>Sheet1!$H$39:$H$70</c:f>
              <c:numCache>
                <c:formatCode>General</c:formatCode>
                <c:ptCount val="32"/>
                <c:pt idx="0">
                  <c:v>0.1</c:v>
                </c:pt>
                <c:pt idx="1">
                  <c:v>0.5</c:v>
                </c:pt>
                <c:pt idx="2">
                  <c:v>0.85000000000000064</c:v>
                </c:pt>
                <c:pt idx="3">
                  <c:v>1.1499999999999981</c:v>
                </c:pt>
                <c:pt idx="4">
                  <c:v>1.4749999999999981</c:v>
                </c:pt>
                <c:pt idx="5">
                  <c:v>1.825</c:v>
                </c:pt>
                <c:pt idx="6">
                  <c:v>2.3749999999999987</c:v>
                </c:pt>
                <c:pt idx="7">
                  <c:v>3.125</c:v>
                </c:pt>
                <c:pt idx="8">
                  <c:v>3.8749999999999987</c:v>
                </c:pt>
                <c:pt idx="9">
                  <c:v>4.6249999999999885</c:v>
                </c:pt>
                <c:pt idx="10">
                  <c:v>5.375</c:v>
                </c:pt>
                <c:pt idx="11">
                  <c:v>6.1249999999999885</c:v>
                </c:pt>
                <c:pt idx="12">
                  <c:v>6.875</c:v>
                </c:pt>
                <c:pt idx="13">
                  <c:v>7.6249999999999885</c:v>
                </c:pt>
                <c:pt idx="14">
                  <c:v>8.5</c:v>
                </c:pt>
                <c:pt idx="15">
                  <c:v>9.5</c:v>
                </c:pt>
                <c:pt idx="16">
                  <c:v>10.5</c:v>
                </c:pt>
                <c:pt idx="17">
                  <c:v>11.362500000000024</c:v>
                </c:pt>
                <c:pt idx="18">
                  <c:v>12.0875</c:v>
                </c:pt>
                <c:pt idx="19">
                  <c:v>12.812500000000016</c:v>
                </c:pt>
                <c:pt idx="20">
                  <c:v>13.5375</c:v>
                </c:pt>
                <c:pt idx="21">
                  <c:v>14.2875</c:v>
                </c:pt>
                <c:pt idx="22">
                  <c:v>15.062500000000016</c:v>
                </c:pt>
                <c:pt idx="23">
                  <c:v>15.8375</c:v>
                </c:pt>
                <c:pt idx="24">
                  <c:v>16.612500000000001</c:v>
                </c:pt>
                <c:pt idx="25">
                  <c:v>17.483299999999961</c:v>
                </c:pt>
                <c:pt idx="26">
                  <c:v>18.45</c:v>
                </c:pt>
                <c:pt idx="27">
                  <c:v>19.416699999999967</c:v>
                </c:pt>
                <c:pt idx="28">
                  <c:v>19.899999999999999</c:v>
                </c:pt>
                <c:pt idx="29">
                  <c:v>20.260000000000002</c:v>
                </c:pt>
                <c:pt idx="30">
                  <c:v>20.8</c:v>
                </c:pt>
              </c:numCache>
            </c:numRef>
          </c:val>
        </c:ser>
        <c:ser>
          <c:idx val="7"/>
          <c:order val="7"/>
          <c:tx>
            <c:strRef>
              <c:f>Sheet1!$I$38</c:f>
              <c:strCache>
                <c:ptCount val="1"/>
                <c:pt idx="0">
                  <c:v>71</c:v>
                </c:pt>
              </c:strCache>
            </c:strRef>
          </c:tx>
          <c:marker>
            <c:symbol val="none"/>
          </c:marker>
          <c:val>
            <c:numRef>
              <c:f>Sheet1!$I$39:$I$67</c:f>
              <c:numCache>
                <c:formatCode>General</c:formatCode>
                <c:ptCount val="29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0.85000000000000064</c:v>
                </c:pt>
                <c:pt idx="4">
                  <c:v>1.1499999999999981</c:v>
                </c:pt>
                <c:pt idx="5">
                  <c:v>1.6500000000000001</c:v>
                </c:pt>
                <c:pt idx="6">
                  <c:v>2.25</c:v>
                </c:pt>
                <c:pt idx="7">
                  <c:v>2.75</c:v>
                </c:pt>
                <c:pt idx="8">
                  <c:v>3.25</c:v>
                </c:pt>
                <c:pt idx="9">
                  <c:v>3.75</c:v>
                </c:pt>
                <c:pt idx="10">
                  <c:v>4.3499999999999996</c:v>
                </c:pt>
                <c:pt idx="11">
                  <c:v>5.05</c:v>
                </c:pt>
                <c:pt idx="12">
                  <c:v>5.75</c:v>
                </c:pt>
                <c:pt idx="13">
                  <c:v>6.4</c:v>
                </c:pt>
                <c:pt idx="14">
                  <c:v>7</c:v>
                </c:pt>
                <c:pt idx="15">
                  <c:v>7.6</c:v>
                </c:pt>
                <c:pt idx="16">
                  <c:v>8.2332999999999998</c:v>
                </c:pt>
                <c:pt idx="17">
                  <c:v>8.9</c:v>
                </c:pt>
                <c:pt idx="18">
                  <c:v>9.5667000000000026</c:v>
                </c:pt>
                <c:pt idx="19">
                  <c:v>10.162500000000014</c:v>
                </c:pt>
                <c:pt idx="20">
                  <c:v>10.6875</c:v>
                </c:pt>
                <c:pt idx="21">
                  <c:v>11.2125</c:v>
                </c:pt>
                <c:pt idx="22">
                  <c:v>11.737500000000001</c:v>
                </c:pt>
                <c:pt idx="23">
                  <c:v>12</c:v>
                </c:pt>
                <c:pt idx="24">
                  <c:v>12.3909</c:v>
                </c:pt>
                <c:pt idx="25">
                  <c:v>12.7818</c:v>
                </c:pt>
                <c:pt idx="26">
                  <c:v>13.172700000000004</c:v>
                </c:pt>
                <c:pt idx="27">
                  <c:v>13.563600000000006</c:v>
                </c:pt>
                <c:pt idx="28">
                  <c:v>14.15</c:v>
                </c:pt>
              </c:numCache>
            </c:numRef>
          </c:val>
        </c:ser>
        <c:ser>
          <c:idx val="8"/>
          <c:order val="8"/>
          <c:tx>
            <c:strRef>
              <c:f>Sheet1!$J$38</c:f>
              <c:strCache>
                <c:ptCount val="1"/>
                <c:pt idx="0">
                  <c:v>72</c:v>
                </c:pt>
              </c:strCache>
            </c:strRef>
          </c:tx>
          <c:marker>
            <c:symbol val="none"/>
          </c:marker>
          <c:val>
            <c:numRef>
              <c:f>Sheet1!$J$39:$J$67</c:f>
              <c:numCache>
                <c:formatCode>General</c:formatCode>
                <c:ptCount val="29"/>
                <c:pt idx="0">
                  <c:v>0.1</c:v>
                </c:pt>
                <c:pt idx="1">
                  <c:v>0.5</c:v>
                </c:pt>
                <c:pt idx="2">
                  <c:v>1</c:v>
                </c:pt>
                <c:pt idx="3">
                  <c:v>1.4332999999999976</c:v>
                </c:pt>
                <c:pt idx="4">
                  <c:v>1.7</c:v>
                </c:pt>
                <c:pt idx="5">
                  <c:v>1.9666999999999999</c:v>
                </c:pt>
                <c:pt idx="6">
                  <c:v>2.3374999999999977</c:v>
                </c:pt>
                <c:pt idx="7">
                  <c:v>2.8124999999999956</c:v>
                </c:pt>
                <c:pt idx="8">
                  <c:v>3.2875000000000041</c:v>
                </c:pt>
                <c:pt idx="9">
                  <c:v>3.7625000000000002</c:v>
                </c:pt>
                <c:pt idx="10">
                  <c:v>4.3333000000000004</c:v>
                </c:pt>
                <c:pt idx="11">
                  <c:v>5</c:v>
                </c:pt>
                <c:pt idx="12">
                  <c:v>5.6666999999999996</c:v>
                </c:pt>
                <c:pt idx="13">
                  <c:v>6.2</c:v>
                </c:pt>
                <c:pt idx="14">
                  <c:v>6.6</c:v>
                </c:pt>
                <c:pt idx="15">
                  <c:v>7</c:v>
                </c:pt>
                <c:pt idx="16">
                  <c:v>7.4</c:v>
                </c:pt>
                <c:pt idx="17">
                  <c:v>7.8</c:v>
                </c:pt>
                <c:pt idx="18">
                  <c:v>8.3333000000000013</c:v>
                </c:pt>
                <c:pt idx="19">
                  <c:v>9</c:v>
                </c:pt>
                <c:pt idx="20">
                  <c:v>9.6667000000000005</c:v>
                </c:pt>
                <c:pt idx="21">
                  <c:v>10.200000000000001</c:v>
                </c:pt>
                <c:pt idx="22">
                  <c:v>10.6</c:v>
                </c:pt>
                <c:pt idx="23">
                  <c:v>11</c:v>
                </c:pt>
                <c:pt idx="24">
                  <c:v>11.4</c:v>
                </c:pt>
                <c:pt idx="25">
                  <c:v>11.8</c:v>
                </c:pt>
                <c:pt idx="26">
                  <c:v>12</c:v>
                </c:pt>
                <c:pt idx="27">
                  <c:v>12.272</c:v>
                </c:pt>
                <c:pt idx="28">
                  <c:v>12.68</c:v>
                </c:pt>
              </c:numCache>
            </c:numRef>
          </c:val>
        </c:ser>
        <c:ser>
          <c:idx val="9"/>
          <c:order val="9"/>
          <c:tx>
            <c:strRef>
              <c:f>Sheet1!$K$38</c:f>
              <c:strCache>
                <c:ptCount val="1"/>
                <c:pt idx="0">
                  <c:v>73</c:v>
                </c:pt>
              </c:strCache>
            </c:strRef>
          </c:tx>
          <c:marker>
            <c:symbol val="none"/>
          </c:marker>
          <c:val>
            <c:numRef>
              <c:f>Sheet1!$K$39:$K$67</c:f>
              <c:numCache>
                <c:formatCode>General</c:formatCode>
                <c:ptCount val="29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0.85000000000000064</c:v>
                </c:pt>
                <c:pt idx="4">
                  <c:v>1.1499999999999981</c:v>
                </c:pt>
                <c:pt idx="5">
                  <c:v>1.6500000000000001</c:v>
                </c:pt>
                <c:pt idx="6">
                  <c:v>2.2000000000000002</c:v>
                </c:pt>
                <c:pt idx="7">
                  <c:v>2.6</c:v>
                </c:pt>
                <c:pt idx="8">
                  <c:v>3</c:v>
                </c:pt>
                <c:pt idx="9">
                  <c:v>3.4</c:v>
                </c:pt>
                <c:pt idx="10">
                  <c:v>3.8</c:v>
                </c:pt>
                <c:pt idx="11">
                  <c:v>4.2624999999999975</c:v>
                </c:pt>
                <c:pt idx="12">
                  <c:v>4.7874999999999996</c:v>
                </c:pt>
                <c:pt idx="13">
                  <c:v>5.3124999999999956</c:v>
                </c:pt>
                <c:pt idx="14">
                  <c:v>5.8374999999999995</c:v>
                </c:pt>
                <c:pt idx="15">
                  <c:v>6.3374999999999995</c:v>
                </c:pt>
                <c:pt idx="16">
                  <c:v>6.8124999999999956</c:v>
                </c:pt>
                <c:pt idx="17">
                  <c:v>7.2874999999999996</c:v>
                </c:pt>
                <c:pt idx="18">
                  <c:v>7.7624999999999975</c:v>
                </c:pt>
                <c:pt idx="19">
                  <c:v>8.3167000000000026</c:v>
                </c:pt>
                <c:pt idx="20">
                  <c:v>8.9500000000000028</c:v>
                </c:pt>
                <c:pt idx="21">
                  <c:v>9.5833000000000013</c:v>
                </c:pt>
                <c:pt idx="22">
                  <c:v>10.162500000000014</c:v>
                </c:pt>
                <c:pt idx="23">
                  <c:v>10.6875</c:v>
                </c:pt>
                <c:pt idx="24">
                  <c:v>11.2125</c:v>
                </c:pt>
                <c:pt idx="25">
                  <c:v>11.737500000000001</c:v>
                </c:pt>
                <c:pt idx="26">
                  <c:v>12</c:v>
                </c:pt>
                <c:pt idx="27">
                  <c:v>12.44</c:v>
                </c:pt>
                <c:pt idx="28">
                  <c:v>13.1</c:v>
                </c:pt>
              </c:numCache>
            </c:numRef>
          </c:val>
        </c:ser>
        <c:ser>
          <c:idx val="10"/>
          <c:order val="10"/>
          <c:tx>
            <c:strRef>
              <c:f>Sheet1!$L$38</c:f>
              <c:strCache>
                <c:ptCount val="1"/>
                <c:pt idx="0">
                  <c:v>74</c:v>
                </c:pt>
              </c:strCache>
            </c:strRef>
          </c:tx>
          <c:marker>
            <c:symbol val="none"/>
          </c:marker>
          <c:val>
            <c:numRef>
              <c:f>Sheet1!$L$39:$L$65</c:f>
              <c:numCache>
                <c:formatCode>General</c:formatCode>
                <c:ptCount val="27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0.77500000000000113</c:v>
                </c:pt>
                <c:pt idx="5">
                  <c:v>0.92500000000000004</c:v>
                </c:pt>
                <c:pt idx="6">
                  <c:v>1.075</c:v>
                </c:pt>
                <c:pt idx="7">
                  <c:v>1.2249999999999981</c:v>
                </c:pt>
                <c:pt idx="8">
                  <c:v>1.6500000000000001</c:v>
                </c:pt>
                <c:pt idx="9">
                  <c:v>2.25</c:v>
                </c:pt>
                <c:pt idx="10">
                  <c:v>2.75</c:v>
                </c:pt>
                <c:pt idx="11">
                  <c:v>3.25</c:v>
                </c:pt>
                <c:pt idx="12">
                  <c:v>3.75</c:v>
                </c:pt>
                <c:pt idx="13">
                  <c:v>4.3333000000000004</c:v>
                </c:pt>
                <c:pt idx="14">
                  <c:v>5</c:v>
                </c:pt>
                <c:pt idx="15">
                  <c:v>5.6666999999999996</c:v>
                </c:pt>
                <c:pt idx="16">
                  <c:v>6.3333000000000004</c:v>
                </c:pt>
                <c:pt idx="17">
                  <c:v>7</c:v>
                </c:pt>
                <c:pt idx="18">
                  <c:v>7.6666999999999996</c:v>
                </c:pt>
                <c:pt idx="19">
                  <c:v>8.25</c:v>
                </c:pt>
                <c:pt idx="20">
                  <c:v>8.75</c:v>
                </c:pt>
                <c:pt idx="21">
                  <c:v>9.25</c:v>
                </c:pt>
                <c:pt idx="22">
                  <c:v>9.75</c:v>
                </c:pt>
                <c:pt idx="23">
                  <c:v>10</c:v>
                </c:pt>
                <c:pt idx="24">
                  <c:v>10.465700000000016</c:v>
                </c:pt>
                <c:pt idx="25">
                  <c:v>10.9314</c:v>
                </c:pt>
                <c:pt idx="26">
                  <c:v>11.63</c:v>
                </c:pt>
              </c:numCache>
            </c:numRef>
          </c:val>
        </c:ser>
        <c:ser>
          <c:idx val="11"/>
          <c:order val="11"/>
          <c:tx>
            <c:strRef>
              <c:f>Sheet1!$M$38</c:f>
              <c:strCache>
                <c:ptCount val="1"/>
                <c:pt idx="0">
                  <c:v>75</c:v>
                </c:pt>
              </c:strCache>
            </c:strRef>
          </c:tx>
          <c:marker>
            <c:symbol val="none"/>
          </c:marker>
          <c:val>
            <c:numRef>
              <c:f>Sheet1!$M$39:$M$68</c:f>
              <c:numCache>
                <c:formatCode>General</c:formatCode>
                <c:ptCount val="30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0.65000000000000113</c:v>
                </c:pt>
                <c:pt idx="5">
                  <c:v>0.85000000000000064</c:v>
                </c:pt>
                <c:pt idx="6">
                  <c:v>1.1499999999999981</c:v>
                </c:pt>
                <c:pt idx="7">
                  <c:v>1.6500000000000001</c:v>
                </c:pt>
                <c:pt idx="8">
                  <c:v>2.25</c:v>
                </c:pt>
                <c:pt idx="9">
                  <c:v>2.75</c:v>
                </c:pt>
                <c:pt idx="10">
                  <c:v>3.25</c:v>
                </c:pt>
                <c:pt idx="11">
                  <c:v>3.75</c:v>
                </c:pt>
                <c:pt idx="12">
                  <c:v>4.3417000000000003</c:v>
                </c:pt>
                <c:pt idx="13">
                  <c:v>5.0249999999999932</c:v>
                </c:pt>
                <c:pt idx="14">
                  <c:v>5.7083000000000004</c:v>
                </c:pt>
                <c:pt idx="15">
                  <c:v>6.5374999999999996</c:v>
                </c:pt>
                <c:pt idx="16">
                  <c:v>7.5124999999999975</c:v>
                </c:pt>
                <c:pt idx="17">
                  <c:v>8.1750000000000007</c:v>
                </c:pt>
                <c:pt idx="18">
                  <c:v>8.5250000000000004</c:v>
                </c:pt>
                <c:pt idx="19">
                  <c:v>8.875000000000016</c:v>
                </c:pt>
                <c:pt idx="20">
                  <c:v>9.2249999999999996</c:v>
                </c:pt>
                <c:pt idx="21">
                  <c:v>9.5750000000000028</c:v>
                </c:pt>
                <c:pt idx="22">
                  <c:v>9.9250000000000007</c:v>
                </c:pt>
                <c:pt idx="23">
                  <c:v>10.3375</c:v>
                </c:pt>
                <c:pt idx="24">
                  <c:v>10.812500000000016</c:v>
                </c:pt>
                <c:pt idx="25">
                  <c:v>11.2875</c:v>
                </c:pt>
                <c:pt idx="26">
                  <c:v>11.762500000000006</c:v>
                </c:pt>
                <c:pt idx="27">
                  <c:v>12</c:v>
                </c:pt>
                <c:pt idx="28">
                  <c:v>12.360000000000014</c:v>
                </c:pt>
                <c:pt idx="29">
                  <c:v>12.9</c:v>
                </c:pt>
              </c:numCache>
            </c:numRef>
          </c:val>
        </c:ser>
        <c:ser>
          <c:idx val="12"/>
          <c:order val="12"/>
          <c:tx>
            <c:strRef>
              <c:f>Sheet1!$N$38</c:f>
              <c:strCache>
                <c:ptCount val="1"/>
                <c:pt idx="0">
                  <c:v>Sx High</c:v>
                </c:pt>
              </c:strCache>
            </c:strRef>
          </c:tx>
          <c:spPr>
            <a:ln w="38100">
              <a:solidFill>
                <a:srgbClr val="00B050"/>
              </a:solidFill>
              <a:prstDash val="dash"/>
            </a:ln>
          </c:spPr>
          <c:marker>
            <c:symbol val="none"/>
          </c:marker>
          <c:val>
            <c:numRef>
              <c:f>Sheet1!$N$39:$N$70</c:f>
              <c:numCache>
                <c:formatCode>General</c:formatCode>
                <c:ptCount val="32"/>
                <c:pt idx="0">
                  <c:v>0</c:v>
                </c:pt>
                <c:pt idx="1">
                  <c:v>4.0000000000000022E-2</c:v>
                </c:pt>
                <c:pt idx="2">
                  <c:v>0.1</c:v>
                </c:pt>
                <c:pt idx="3">
                  <c:v>0.18000000000000022</c:v>
                </c:pt>
                <c:pt idx="4">
                  <c:v>0.27</c:v>
                </c:pt>
                <c:pt idx="5">
                  <c:v>0.3800000000000005</c:v>
                </c:pt>
                <c:pt idx="6">
                  <c:v>0.53</c:v>
                </c:pt>
                <c:pt idx="7">
                  <c:v>0.70000000000000062</c:v>
                </c:pt>
                <c:pt idx="8">
                  <c:v>0.91</c:v>
                </c:pt>
                <c:pt idx="9">
                  <c:v>1.1599999999999981</c:v>
                </c:pt>
                <c:pt idx="10">
                  <c:v>1.34</c:v>
                </c:pt>
                <c:pt idx="11">
                  <c:v>1.48</c:v>
                </c:pt>
                <c:pt idx="12">
                  <c:v>1.6800000000000017</c:v>
                </c:pt>
                <c:pt idx="13">
                  <c:v>1.9200000000000017</c:v>
                </c:pt>
                <c:pt idx="14">
                  <c:v>2.19</c:v>
                </c:pt>
                <c:pt idx="15">
                  <c:v>2.4899999999999998</c:v>
                </c:pt>
                <c:pt idx="16">
                  <c:v>2.8099999999999987</c:v>
                </c:pt>
                <c:pt idx="17">
                  <c:v>3.14</c:v>
                </c:pt>
                <c:pt idx="18">
                  <c:v>3.5</c:v>
                </c:pt>
                <c:pt idx="19">
                  <c:v>3.86</c:v>
                </c:pt>
                <c:pt idx="20">
                  <c:v>4.24</c:v>
                </c:pt>
                <c:pt idx="21">
                  <c:v>4.63</c:v>
                </c:pt>
                <c:pt idx="22">
                  <c:v>5.03</c:v>
                </c:pt>
                <c:pt idx="23">
                  <c:v>5.4300000000000024</c:v>
                </c:pt>
                <c:pt idx="24">
                  <c:v>5.84</c:v>
                </c:pt>
                <c:pt idx="25">
                  <c:v>6.25</c:v>
                </c:pt>
                <c:pt idx="26">
                  <c:v>6.67</c:v>
                </c:pt>
                <c:pt idx="27">
                  <c:v>7.09</c:v>
                </c:pt>
                <c:pt idx="28">
                  <c:v>7.51</c:v>
                </c:pt>
                <c:pt idx="29">
                  <c:v>7.9300000000000024</c:v>
                </c:pt>
                <c:pt idx="30">
                  <c:v>8.3500000000000068</c:v>
                </c:pt>
                <c:pt idx="31">
                  <c:v>8.7800000000000011</c:v>
                </c:pt>
              </c:numCache>
            </c:numRef>
          </c:val>
        </c:ser>
        <c:ser>
          <c:idx val="13"/>
          <c:order val="13"/>
          <c:tx>
            <c:strRef>
              <c:f>Sheet1!$O$38</c:f>
              <c:strCache>
                <c:ptCount val="1"/>
                <c:pt idx="0">
                  <c:v>Pl High</c:v>
                </c:pt>
              </c:strCache>
            </c:strRef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val>
            <c:numRef>
              <c:f>Sheet1!$O$39:$O$70</c:f>
              <c:numCache>
                <c:formatCode>General</c:formatCode>
                <c:ptCount val="32"/>
                <c:pt idx="0">
                  <c:v>0</c:v>
                </c:pt>
                <c:pt idx="1">
                  <c:v>7.0000000000000021E-2</c:v>
                </c:pt>
                <c:pt idx="2">
                  <c:v>0.17</c:v>
                </c:pt>
                <c:pt idx="3">
                  <c:v>0.31000000000000044</c:v>
                </c:pt>
                <c:pt idx="4">
                  <c:v>0.5</c:v>
                </c:pt>
                <c:pt idx="5">
                  <c:v>0.76000000000000101</c:v>
                </c:pt>
                <c:pt idx="6">
                  <c:v>1.1000000000000001</c:v>
                </c:pt>
                <c:pt idx="7">
                  <c:v>1.3800000000000001</c:v>
                </c:pt>
                <c:pt idx="8">
                  <c:v>1.6700000000000017</c:v>
                </c:pt>
                <c:pt idx="9">
                  <c:v>2.0299999999999998</c:v>
                </c:pt>
                <c:pt idx="10">
                  <c:v>2.44</c:v>
                </c:pt>
                <c:pt idx="11">
                  <c:v>2.8899999999999997</c:v>
                </c:pt>
                <c:pt idx="12">
                  <c:v>3.3499999999999988</c:v>
                </c:pt>
                <c:pt idx="13">
                  <c:v>3.8299999999999987</c:v>
                </c:pt>
                <c:pt idx="14">
                  <c:v>4.33</c:v>
                </c:pt>
                <c:pt idx="15">
                  <c:v>4.83</c:v>
                </c:pt>
                <c:pt idx="16">
                  <c:v>5.33</c:v>
                </c:pt>
                <c:pt idx="17">
                  <c:v>5.83</c:v>
                </c:pt>
                <c:pt idx="18">
                  <c:v>6.34</c:v>
                </c:pt>
                <c:pt idx="19">
                  <c:v>6.84</c:v>
                </c:pt>
                <c:pt idx="20">
                  <c:v>7.33</c:v>
                </c:pt>
                <c:pt idx="21">
                  <c:v>7.83</c:v>
                </c:pt>
                <c:pt idx="22">
                  <c:v>8.31</c:v>
                </c:pt>
                <c:pt idx="23">
                  <c:v>8.7900000000000009</c:v>
                </c:pt>
                <c:pt idx="24">
                  <c:v>9.26</c:v>
                </c:pt>
                <c:pt idx="25">
                  <c:v>9.7200000000000024</c:v>
                </c:pt>
                <c:pt idx="26">
                  <c:v>10.18</c:v>
                </c:pt>
                <c:pt idx="27">
                  <c:v>10.62</c:v>
                </c:pt>
                <c:pt idx="28">
                  <c:v>11.06</c:v>
                </c:pt>
                <c:pt idx="29">
                  <c:v>11.49</c:v>
                </c:pt>
                <c:pt idx="30">
                  <c:v>11.91</c:v>
                </c:pt>
                <c:pt idx="31">
                  <c:v>12.32</c:v>
                </c:pt>
              </c:numCache>
            </c:numRef>
          </c:val>
        </c:ser>
        <c:marker val="1"/>
        <c:axId val="57628160"/>
        <c:axId val="57630080"/>
      </c:lineChart>
      <c:catAx>
        <c:axId val="576281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200">
                    <a:latin typeface="+mj-lt"/>
                  </a:defRPr>
                </a:pPr>
                <a:r>
                  <a:rPr lang="en-CA" sz="1200">
                    <a:latin typeface="+mj-lt"/>
                  </a:rPr>
                  <a:t>Age (years)</a:t>
                </a:r>
              </a:p>
            </c:rich>
          </c:tx>
          <c:layout/>
        </c:title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57630080"/>
        <c:crosses val="autoZero"/>
        <c:auto val="1"/>
        <c:lblAlgn val="ctr"/>
        <c:lblOffset val="100"/>
      </c:catAx>
      <c:valAx>
        <c:axId val="576300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>
                    <a:latin typeface="+mj-lt"/>
                  </a:defRPr>
                </a:pPr>
                <a:r>
                  <a:rPr lang="en-CA" sz="1200">
                    <a:latin typeface="+mj-lt"/>
                  </a:rPr>
                  <a:t>Height (m)</a:t>
                </a:r>
              </a:p>
            </c:rich>
          </c:tx>
          <c:layout/>
        </c:title>
        <c:numFmt formatCode="General" sourceLinked="1"/>
        <c:minorTickMark val="out"/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57628160"/>
        <c:crosses val="autoZero"/>
        <c:crossBetween val="midCat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0.78689173425174985"/>
          <c:y val="0.72163253790514514"/>
          <c:w val="0.18088988179113538"/>
          <c:h val="9.7309597169918979E-2"/>
        </c:manualLayout>
      </c:layout>
      <c:txPr>
        <a:bodyPr/>
        <a:lstStyle/>
        <a:p>
          <a:pPr>
            <a:defRPr sz="1200" baseline="0"/>
          </a:pPr>
          <a:endParaRPr lang="en-US"/>
        </a:p>
      </c:txPr>
    </c:legend>
    <c:plotVisOnly val="1"/>
  </c:chart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CA"/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CA" dirty="0" smtClean="0"/>
              <a:t>Douglas-fir</a:t>
            </a:r>
            <a:r>
              <a:rPr lang="en-CA" baseline="0" dirty="0" smtClean="0"/>
              <a:t> growing on</a:t>
            </a:r>
            <a:r>
              <a:rPr lang="en-CA" dirty="0" smtClean="0"/>
              <a:t> SBSmc2 rich</a:t>
            </a:r>
            <a:r>
              <a:rPr lang="en-CA" baseline="0" dirty="0" smtClean="0"/>
              <a:t> </a:t>
            </a:r>
            <a:r>
              <a:rPr lang="en-CA" baseline="0" dirty="0"/>
              <a:t>sites</a:t>
            </a:r>
            <a:endParaRPr lang="en-CA" dirty="0"/>
          </a:p>
        </c:rich>
      </c:tx>
      <c:layout>
        <c:manualLayout>
          <c:xMode val="edge"/>
          <c:yMode val="edge"/>
          <c:x val="0.19570947878219319"/>
          <c:y val="5.3808543874546734E-2"/>
        </c:manualLayout>
      </c:layout>
    </c:title>
    <c:plotArea>
      <c:layout/>
      <c:lineChart>
        <c:grouping val="standard"/>
        <c:ser>
          <c:idx val="1"/>
          <c:order val="0"/>
          <c:tx>
            <c:strRef>
              <c:f>SBSmc2!$I$1</c:f>
              <c:strCache>
                <c:ptCount val="1"/>
                <c:pt idx="0">
                  <c:v>21</c:v>
                </c:pt>
              </c:strCache>
            </c:strRef>
          </c:tx>
          <c:marker>
            <c:symbol val="none"/>
          </c:marker>
          <c:val>
            <c:numRef>
              <c:f>SBSmc2!$I$2:$I$53</c:f>
              <c:numCache>
                <c:formatCode>General</c:formatCode>
                <c:ptCount val="52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1.6500000000000001</c:v>
                </c:pt>
                <c:pt idx="8">
                  <c:v>2.3332999999999977</c:v>
                </c:pt>
                <c:pt idx="9">
                  <c:v>3</c:v>
                </c:pt>
                <c:pt idx="10">
                  <c:v>3.6667000000000001</c:v>
                </c:pt>
                <c:pt idx="11">
                  <c:v>4.2624999999999975</c:v>
                </c:pt>
                <c:pt idx="12">
                  <c:v>4.7874999999999996</c:v>
                </c:pt>
                <c:pt idx="13">
                  <c:v>5.3124999999999956</c:v>
                </c:pt>
                <c:pt idx="14">
                  <c:v>5.8374999999999995</c:v>
                </c:pt>
                <c:pt idx="15">
                  <c:v>6.4167000000000014</c:v>
                </c:pt>
                <c:pt idx="16">
                  <c:v>7.05</c:v>
                </c:pt>
                <c:pt idx="17">
                  <c:v>7.6833</c:v>
                </c:pt>
                <c:pt idx="18">
                  <c:v>8.3333000000000013</c:v>
                </c:pt>
                <c:pt idx="19">
                  <c:v>9</c:v>
                </c:pt>
                <c:pt idx="20">
                  <c:v>9.6667000000000005</c:v>
                </c:pt>
                <c:pt idx="21">
                  <c:v>10.333300000000001</c:v>
                </c:pt>
                <c:pt idx="22">
                  <c:v>11</c:v>
                </c:pt>
                <c:pt idx="23">
                  <c:v>11.666700000000002</c:v>
                </c:pt>
                <c:pt idx="24">
                  <c:v>12</c:v>
                </c:pt>
                <c:pt idx="25">
                  <c:v>12.495600000000014</c:v>
                </c:pt>
                <c:pt idx="26">
                  <c:v>12.991100000000001</c:v>
                </c:pt>
                <c:pt idx="27">
                  <c:v>13.486700000000004</c:v>
                </c:pt>
                <c:pt idx="28">
                  <c:v>14.23</c:v>
                </c:pt>
              </c:numCache>
            </c:numRef>
          </c:val>
        </c:ser>
        <c:ser>
          <c:idx val="2"/>
          <c:order val="1"/>
          <c:tx>
            <c:strRef>
              <c:f>SBSmc2!$J$1</c:f>
              <c:strCache>
                <c:ptCount val="1"/>
                <c:pt idx="0">
                  <c:v>22</c:v>
                </c:pt>
              </c:strCache>
            </c:strRef>
          </c:tx>
          <c:marker>
            <c:symbol val="none"/>
          </c:marker>
          <c:val>
            <c:numRef>
              <c:f>SBSmc2!$J$2:$J$53</c:f>
              <c:numCache>
                <c:formatCode>General</c:formatCode>
                <c:ptCount val="52"/>
                <c:pt idx="0">
                  <c:v>0.26500000000000001</c:v>
                </c:pt>
                <c:pt idx="1">
                  <c:v>0.33500000000000058</c:v>
                </c:pt>
                <c:pt idx="2">
                  <c:v>0.40500000000000008</c:v>
                </c:pt>
                <c:pt idx="3">
                  <c:v>0.47500000000000031</c:v>
                </c:pt>
                <c:pt idx="4">
                  <c:v>0.54500000000000004</c:v>
                </c:pt>
                <c:pt idx="5">
                  <c:v>0.61500000000000088</c:v>
                </c:pt>
                <c:pt idx="6">
                  <c:v>0.75830000000000064</c:v>
                </c:pt>
                <c:pt idx="7">
                  <c:v>0.97500000000000064</c:v>
                </c:pt>
                <c:pt idx="8">
                  <c:v>1.1917</c:v>
                </c:pt>
                <c:pt idx="9">
                  <c:v>1.5</c:v>
                </c:pt>
                <c:pt idx="10">
                  <c:v>1.9000000000000001</c:v>
                </c:pt>
                <c:pt idx="11">
                  <c:v>2.5749999999999997</c:v>
                </c:pt>
                <c:pt idx="12">
                  <c:v>3.5249999999999999</c:v>
                </c:pt>
                <c:pt idx="13">
                  <c:v>4.3499999999999996</c:v>
                </c:pt>
                <c:pt idx="14">
                  <c:v>5.05</c:v>
                </c:pt>
                <c:pt idx="15">
                  <c:v>5.75</c:v>
                </c:pt>
                <c:pt idx="16">
                  <c:v>6.35</c:v>
                </c:pt>
                <c:pt idx="17">
                  <c:v>6.85</c:v>
                </c:pt>
                <c:pt idx="18">
                  <c:v>7.35</c:v>
                </c:pt>
                <c:pt idx="19">
                  <c:v>7.85</c:v>
                </c:pt>
                <c:pt idx="20">
                  <c:v>8.4167000000000005</c:v>
                </c:pt>
                <c:pt idx="21">
                  <c:v>9.0500000000000007</c:v>
                </c:pt>
                <c:pt idx="22">
                  <c:v>9.6833000000000009</c:v>
                </c:pt>
                <c:pt idx="23">
                  <c:v>10.333300000000001</c:v>
                </c:pt>
                <c:pt idx="24">
                  <c:v>11</c:v>
                </c:pt>
                <c:pt idx="25">
                  <c:v>11.666700000000002</c:v>
                </c:pt>
                <c:pt idx="26">
                  <c:v>12</c:v>
                </c:pt>
                <c:pt idx="27">
                  <c:v>12.396400000000016</c:v>
                </c:pt>
                <c:pt idx="28">
                  <c:v>12.7927</c:v>
                </c:pt>
                <c:pt idx="29">
                  <c:v>13.1891</c:v>
                </c:pt>
                <c:pt idx="30">
                  <c:v>13.585500000000014</c:v>
                </c:pt>
                <c:pt idx="31">
                  <c:v>14.18</c:v>
                </c:pt>
              </c:numCache>
            </c:numRef>
          </c:val>
        </c:ser>
        <c:ser>
          <c:idx val="3"/>
          <c:order val="2"/>
          <c:tx>
            <c:strRef>
              <c:f>SBSmc2!$K$1</c:f>
              <c:strCache>
                <c:ptCount val="1"/>
                <c:pt idx="0">
                  <c:v>23</c:v>
                </c:pt>
              </c:strCache>
            </c:strRef>
          </c:tx>
          <c:marker>
            <c:symbol val="none"/>
          </c:marker>
          <c:val>
            <c:numRef>
              <c:f>SBSmc2!$K$2:$K$53</c:f>
              <c:numCache>
                <c:formatCode>General</c:formatCode>
                <c:ptCount val="52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0.85000000000000064</c:v>
                </c:pt>
                <c:pt idx="5">
                  <c:v>1.1499999999999981</c:v>
                </c:pt>
                <c:pt idx="6">
                  <c:v>1.4749999999999981</c:v>
                </c:pt>
                <c:pt idx="7">
                  <c:v>1.825</c:v>
                </c:pt>
                <c:pt idx="8">
                  <c:v>2.25</c:v>
                </c:pt>
                <c:pt idx="9">
                  <c:v>2.75</c:v>
                </c:pt>
                <c:pt idx="10">
                  <c:v>3.25</c:v>
                </c:pt>
                <c:pt idx="11">
                  <c:v>3.75</c:v>
                </c:pt>
                <c:pt idx="12">
                  <c:v>4.25</c:v>
                </c:pt>
                <c:pt idx="13">
                  <c:v>4.75</c:v>
                </c:pt>
                <c:pt idx="14">
                  <c:v>5.25</c:v>
                </c:pt>
                <c:pt idx="15">
                  <c:v>5.75</c:v>
                </c:pt>
                <c:pt idx="16">
                  <c:v>6.2</c:v>
                </c:pt>
                <c:pt idx="17">
                  <c:v>6.6</c:v>
                </c:pt>
                <c:pt idx="18">
                  <c:v>7</c:v>
                </c:pt>
                <c:pt idx="19">
                  <c:v>7.4</c:v>
                </c:pt>
                <c:pt idx="20">
                  <c:v>7.8</c:v>
                </c:pt>
                <c:pt idx="21">
                  <c:v>8.25</c:v>
                </c:pt>
                <c:pt idx="22">
                  <c:v>8.75</c:v>
                </c:pt>
                <c:pt idx="23">
                  <c:v>9.25</c:v>
                </c:pt>
                <c:pt idx="24">
                  <c:v>9.75</c:v>
                </c:pt>
                <c:pt idx="25">
                  <c:v>10</c:v>
                </c:pt>
                <c:pt idx="26">
                  <c:v>10.385700000000016</c:v>
                </c:pt>
                <c:pt idx="27">
                  <c:v>10.7714</c:v>
                </c:pt>
                <c:pt idx="28">
                  <c:v>11.350000000000014</c:v>
                </c:pt>
              </c:numCache>
            </c:numRef>
          </c:val>
        </c:ser>
        <c:ser>
          <c:idx val="4"/>
          <c:order val="3"/>
          <c:tx>
            <c:strRef>
              <c:f>SBSmc2!$L$1</c:f>
              <c:strCache>
                <c:ptCount val="1"/>
                <c:pt idx="0">
                  <c:v>24</c:v>
                </c:pt>
              </c:strCache>
            </c:strRef>
          </c:tx>
          <c:marker>
            <c:symbol val="none"/>
          </c:marker>
          <c:val>
            <c:numRef>
              <c:f>SBSmc2!$L$2:$L$53</c:f>
              <c:numCache>
                <c:formatCode>General</c:formatCode>
                <c:ptCount val="52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0.85000000000000064</c:v>
                </c:pt>
                <c:pt idx="5">
                  <c:v>1.1499999999999981</c:v>
                </c:pt>
                <c:pt idx="6">
                  <c:v>1.4082999999999983</c:v>
                </c:pt>
                <c:pt idx="7">
                  <c:v>1.625</c:v>
                </c:pt>
                <c:pt idx="8">
                  <c:v>1.8416999999999979</c:v>
                </c:pt>
                <c:pt idx="9">
                  <c:v>2.2063000000000001</c:v>
                </c:pt>
                <c:pt idx="10">
                  <c:v>2.7187999999999999</c:v>
                </c:pt>
                <c:pt idx="11">
                  <c:v>3.2313000000000001</c:v>
                </c:pt>
                <c:pt idx="12">
                  <c:v>3.7438000000000002</c:v>
                </c:pt>
                <c:pt idx="13">
                  <c:v>4.3333000000000004</c:v>
                </c:pt>
                <c:pt idx="14">
                  <c:v>5</c:v>
                </c:pt>
                <c:pt idx="15">
                  <c:v>5.6666999999999996</c:v>
                </c:pt>
                <c:pt idx="16">
                  <c:v>6.25</c:v>
                </c:pt>
                <c:pt idx="17">
                  <c:v>6.75</c:v>
                </c:pt>
                <c:pt idx="18">
                  <c:v>7.25</c:v>
                </c:pt>
                <c:pt idx="19">
                  <c:v>7.75</c:v>
                </c:pt>
                <c:pt idx="20">
                  <c:v>8.2000000000000011</c:v>
                </c:pt>
                <c:pt idx="21">
                  <c:v>8.6</c:v>
                </c:pt>
                <c:pt idx="22">
                  <c:v>9</c:v>
                </c:pt>
                <c:pt idx="23">
                  <c:v>9.4</c:v>
                </c:pt>
                <c:pt idx="24">
                  <c:v>9.8000000000000007</c:v>
                </c:pt>
                <c:pt idx="25">
                  <c:v>10</c:v>
                </c:pt>
                <c:pt idx="26">
                  <c:v>10.404400000000004</c:v>
                </c:pt>
                <c:pt idx="27">
                  <c:v>10.8089</c:v>
                </c:pt>
                <c:pt idx="28">
                  <c:v>11.2133</c:v>
                </c:pt>
                <c:pt idx="29">
                  <c:v>11.82</c:v>
                </c:pt>
              </c:numCache>
            </c:numRef>
          </c:val>
        </c:ser>
        <c:ser>
          <c:idx val="5"/>
          <c:order val="4"/>
          <c:tx>
            <c:strRef>
              <c:f>SBSmc2!$M$1</c:f>
              <c:strCache>
                <c:ptCount val="1"/>
                <c:pt idx="0">
                  <c:v>25</c:v>
                </c:pt>
              </c:strCache>
            </c:strRef>
          </c:tx>
          <c:marker>
            <c:symbol val="none"/>
          </c:marker>
          <c:val>
            <c:numRef>
              <c:f>SBSmc2!$M$2:$M$53</c:f>
              <c:numCache>
                <c:formatCode>General</c:formatCode>
                <c:ptCount val="52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0.65000000000000113</c:v>
                </c:pt>
                <c:pt idx="5">
                  <c:v>0.85000000000000064</c:v>
                </c:pt>
                <c:pt idx="6">
                  <c:v>1.1499999999999981</c:v>
                </c:pt>
                <c:pt idx="7">
                  <c:v>1.4749999999999981</c:v>
                </c:pt>
                <c:pt idx="8">
                  <c:v>1.825</c:v>
                </c:pt>
                <c:pt idx="9">
                  <c:v>2.25</c:v>
                </c:pt>
                <c:pt idx="10">
                  <c:v>2.75</c:v>
                </c:pt>
                <c:pt idx="11">
                  <c:v>3.25</c:v>
                </c:pt>
                <c:pt idx="12">
                  <c:v>3.75</c:v>
                </c:pt>
                <c:pt idx="13">
                  <c:v>4.25</c:v>
                </c:pt>
                <c:pt idx="14">
                  <c:v>4.75</c:v>
                </c:pt>
                <c:pt idx="15">
                  <c:v>5.25</c:v>
                </c:pt>
                <c:pt idx="16">
                  <c:v>5.75</c:v>
                </c:pt>
                <c:pt idx="17">
                  <c:v>6.25</c:v>
                </c:pt>
                <c:pt idx="18">
                  <c:v>6.75</c:v>
                </c:pt>
                <c:pt idx="19">
                  <c:v>7.25</c:v>
                </c:pt>
                <c:pt idx="20">
                  <c:v>7.75</c:v>
                </c:pt>
                <c:pt idx="21">
                  <c:v>8.2100000000000009</c:v>
                </c:pt>
                <c:pt idx="22">
                  <c:v>8.6300000000000008</c:v>
                </c:pt>
                <c:pt idx="23">
                  <c:v>9.0500000000000007</c:v>
                </c:pt>
                <c:pt idx="24">
                  <c:v>9.4700000000000006</c:v>
                </c:pt>
                <c:pt idx="25">
                  <c:v>9.89</c:v>
                </c:pt>
                <c:pt idx="26">
                  <c:v>10.1</c:v>
                </c:pt>
                <c:pt idx="27">
                  <c:v>10.411100000000001</c:v>
                </c:pt>
                <c:pt idx="28">
                  <c:v>10.722200000000001</c:v>
                </c:pt>
                <c:pt idx="29">
                  <c:v>11.033300000000001</c:v>
                </c:pt>
                <c:pt idx="30">
                  <c:v>11.5</c:v>
                </c:pt>
              </c:numCache>
            </c:numRef>
          </c:val>
        </c:ser>
        <c:ser>
          <c:idx val="6"/>
          <c:order val="5"/>
          <c:tx>
            <c:strRef>
              <c:f>SBSmc2!$N$1</c:f>
              <c:strCache>
                <c:ptCount val="1"/>
                <c:pt idx="0">
                  <c:v>51</c:v>
                </c:pt>
              </c:strCache>
            </c:strRef>
          </c:tx>
          <c:marker>
            <c:symbol val="none"/>
          </c:marker>
          <c:val>
            <c:numRef>
              <c:f>SBSmc2!$N$2:$N$53</c:f>
              <c:numCache>
                <c:formatCode>General</c:formatCode>
                <c:ptCount val="52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0.750000000000001</c:v>
                </c:pt>
                <c:pt idx="4">
                  <c:v>0.85000000000000064</c:v>
                </c:pt>
                <c:pt idx="5">
                  <c:v>0.95000000000000062</c:v>
                </c:pt>
                <c:pt idx="6">
                  <c:v>1.05</c:v>
                </c:pt>
                <c:pt idx="7">
                  <c:v>1.1499999999999981</c:v>
                </c:pt>
                <c:pt idx="8">
                  <c:v>1.25</c:v>
                </c:pt>
                <c:pt idx="9">
                  <c:v>1.4749999999999981</c:v>
                </c:pt>
                <c:pt idx="10">
                  <c:v>1.825</c:v>
                </c:pt>
                <c:pt idx="11">
                  <c:v>2.2999999999999998</c:v>
                </c:pt>
                <c:pt idx="12">
                  <c:v>2.9</c:v>
                </c:pt>
                <c:pt idx="13">
                  <c:v>3.5</c:v>
                </c:pt>
                <c:pt idx="14">
                  <c:v>4.0999999999999996</c:v>
                </c:pt>
                <c:pt idx="15">
                  <c:v>4.7</c:v>
                </c:pt>
                <c:pt idx="16">
                  <c:v>5.1874999999999956</c:v>
                </c:pt>
                <c:pt idx="17">
                  <c:v>5.5624999999999956</c:v>
                </c:pt>
                <c:pt idx="18">
                  <c:v>5.9375</c:v>
                </c:pt>
                <c:pt idx="19">
                  <c:v>6.3124999999999956</c:v>
                </c:pt>
                <c:pt idx="20">
                  <c:v>6.6874999999999956</c:v>
                </c:pt>
                <c:pt idx="21">
                  <c:v>7.0624999999999956</c:v>
                </c:pt>
                <c:pt idx="22">
                  <c:v>7.4375</c:v>
                </c:pt>
                <c:pt idx="23">
                  <c:v>7.8124999999999956</c:v>
                </c:pt>
                <c:pt idx="24">
                  <c:v>8.2900000000000009</c:v>
                </c:pt>
                <c:pt idx="25">
                  <c:v>8.8700000000000028</c:v>
                </c:pt>
                <c:pt idx="26">
                  <c:v>9.4500000000000028</c:v>
                </c:pt>
                <c:pt idx="27">
                  <c:v>10.030000000000001</c:v>
                </c:pt>
                <c:pt idx="28">
                  <c:v>10.61</c:v>
                </c:pt>
                <c:pt idx="29">
                  <c:v>11.158300000000001</c:v>
                </c:pt>
                <c:pt idx="30">
                  <c:v>11.675000000000002</c:v>
                </c:pt>
                <c:pt idx="31">
                  <c:v>12.191700000000001</c:v>
                </c:pt>
                <c:pt idx="32">
                  <c:v>12.708299999999999</c:v>
                </c:pt>
                <c:pt idx="33">
                  <c:v>13.225</c:v>
                </c:pt>
                <c:pt idx="34">
                  <c:v>13.7417</c:v>
                </c:pt>
                <c:pt idx="35">
                  <c:v>14.3</c:v>
                </c:pt>
                <c:pt idx="36">
                  <c:v>14.9</c:v>
                </c:pt>
                <c:pt idx="37">
                  <c:v>15.5</c:v>
                </c:pt>
                <c:pt idx="38">
                  <c:v>16.100000000000001</c:v>
                </c:pt>
                <c:pt idx="39">
                  <c:v>16.7</c:v>
                </c:pt>
                <c:pt idx="40">
                  <c:v>17.3</c:v>
                </c:pt>
                <c:pt idx="41">
                  <c:v>17.899999999999999</c:v>
                </c:pt>
                <c:pt idx="42">
                  <c:v>18.5</c:v>
                </c:pt>
                <c:pt idx="43">
                  <c:v>19.100000000000001</c:v>
                </c:pt>
                <c:pt idx="44">
                  <c:v>19.7</c:v>
                </c:pt>
                <c:pt idx="45">
                  <c:v>20</c:v>
                </c:pt>
                <c:pt idx="46">
                  <c:v>20.224599999999967</c:v>
                </c:pt>
                <c:pt idx="47">
                  <c:v>20.449199999999966</c:v>
                </c:pt>
                <c:pt idx="48">
                  <c:v>20.673800000000028</c:v>
                </c:pt>
                <c:pt idx="49">
                  <c:v>20.898499999999967</c:v>
                </c:pt>
                <c:pt idx="50">
                  <c:v>21.123100000000001</c:v>
                </c:pt>
                <c:pt idx="51">
                  <c:v>21.459999999999987</c:v>
                </c:pt>
              </c:numCache>
            </c:numRef>
          </c:val>
        </c:ser>
        <c:ser>
          <c:idx val="7"/>
          <c:order val="6"/>
          <c:tx>
            <c:strRef>
              <c:f>SBSmc2!$O$1</c:f>
              <c:strCache>
                <c:ptCount val="1"/>
                <c:pt idx="0">
                  <c:v>52</c:v>
                </c:pt>
              </c:strCache>
            </c:strRef>
          </c:tx>
          <c:marker>
            <c:symbol val="none"/>
          </c:marker>
          <c:val>
            <c:numRef>
              <c:f>SBSmc2!$O$2:$O$53</c:f>
              <c:numCache>
                <c:formatCode>General</c:formatCode>
                <c:ptCount val="52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1.4749999999999981</c:v>
                </c:pt>
                <c:pt idx="8">
                  <c:v>1.825</c:v>
                </c:pt>
                <c:pt idx="9">
                  <c:v>2.25</c:v>
                </c:pt>
                <c:pt idx="10">
                  <c:v>2.75</c:v>
                </c:pt>
                <c:pt idx="11">
                  <c:v>3.25</c:v>
                </c:pt>
                <c:pt idx="12">
                  <c:v>3.75</c:v>
                </c:pt>
                <c:pt idx="13">
                  <c:v>4.25</c:v>
                </c:pt>
                <c:pt idx="14">
                  <c:v>4.75</c:v>
                </c:pt>
                <c:pt idx="15">
                  <c:v>5.5</c:v>
                </c:pt>
                <c:pt idx="16">
                  <c:v>6.5</c:v>
                </c:pt>
                <c:pt idx="17">
                  <c:v>7.5</c:v>
                </c:pt>
                <c:pt idx="18">
                  <c:v>8.1409000000000002</c:v>
                </c:pt>
                <c:pt idx="19">
                  <c:v>8.4227000000000007</c:v>
                </c:pt>
                <c:pt idx="20">
                  <c:v>8.7045000000000012</c:v>
                </c:pt>
                <c:pt idx="21">
                  <c:v>8.9864000000000068</c:v>
                </c:pt>
                <c:pt idx="22">
                  <c:v>9.2682000000000002</c:v>
                </c:pt>
                <c:pt idx="23">
                  <c:v>9.5500000000000007</c:v>
                </c:pt>
                <c:pt idx="24">
                  <c:v>9.8318000000000012</c:v>
                </c:pt>
                <c:pt idx="25">
                  <c:v>10.1136</c:v>
                </c:pt>
                <c:pt idx="26">
                  <c:v>10.395500000000016</c:v>
                </c:pt>
                <c:pt idx="27">
                  <c:v>10.677300000000001</c:v>
                </c:pt>
                <c:pt idx="28">
                  <c:v>10.959100000000015</c:v>
                </c:pt>
                <c:pt idx="29">
                  <c:v>11.341700000000001</c:v>
                </c:pt>
                <c:pt idx="30">
                  <c:v>11.825000000000006</c:v>
                </c:pt>
                <c:pt idx="31">
                  <c:v>12.308300000000001</c:v>
                </c:pt>
                <c:pt idx="32">
                  <c:v>12.791700000000001</c:v>
                </c:pt>
                <c:pt idx="33">
                  <c:v>13.275</c:v>
                </c:pt>
                <c:pt idx="34">
                  <c:v>13.7583</c:v>
                </c:pt>
                <c:pt idx="35">
                  <c:v>14.2143</c:v>
                </c:pt>
                <c:pt idx="36">
                  <c:v>14.642900000000001</c:v>
                </c:pt>
                <c:pt idx="37">
                  <c:v>15.071400000000002</c:v>
                </c:pt>
                <c:pt idx="38">
                  <c:v>15.5</c:v>
                </c:pt>
                <c:pt idx="39">
                  <c:v>15.928600000000001</c:v>
                </c:pt>
                <c:pt idx="40">
                  <c:v>16.357099999999999</c:v>
                </c:pt>
                <c:pt idx="41">
                  <c:v>16.785699999999935</c:v>
                </c:pt>
                <c:pt idx="42">
                  <c:v>17</c:v>
                </c:pt>
                <c:pt idx="43">
                  <c:v>17.418800000000001</c:v>
                </c:pt>
                <c:pt idx="44">
                  <c:v>17.837599999999988</c:v>
                </c:pt>
                <c:pt idx="45">
                  <c:v>18.256499999999971</c:v>
                </c:pt>
                <c:pt idx="46">
                  <c:v>18.6753</c:v>
                </c:pt>
                <c:pt idx="47">
                  <c:v>19.094100000000001</c:v>
                </c:pt>
                <c:pt idx="48">
                  <c:v>19.512899999999988</c:v>
                </c:pt>
                <c:pt idx="49">
                  <c:v>19.931799999999971</c:v>
                </c:pt>
                <c:pt idx="50">
                  <c:v>20.56</c:v>
                </c:pt>
              </c:numCache>
            </c:numRef>
          </c:val>
        </c:ser>
        <c:ser>
          <c:idx val="8"/>
          <c:order val="7"/>
          <c:tx>
            <c:strRef>
              <c:f>SBSmc2!$P$1</c:f>
              <c:strCache>
                <c:ptCount val="1"/>
                <c:pt idx="0">
                  <c:v>53</c:v>
                </c:pt>
              </c:strCache>
            </c:strRef>
          </c:tx>
          <c:marker>
            <c:symbol val="none"/>
          </c:marker>
          <c:val>
            <c:numRef>
              <c:f>SBSmc2!$P$2:$P$53</c:f>
              <c:numCache>
                <c:formatCode>General</c:formatCode>
                <c:ptCount val="52"/>
                <c:pt idx="0">
                  <c:v>0.25</c:v>
                </c:pt>
                <c:pt idx="1">
                  <c:v>0.35000000000000031</c:v>
                </c:pt>
                <c:pt idx="2">
                  <c:v>0.45</c:v>
                </c:pt>
                <c:pt idx="3">
                  <c:v>0.55000000000000004</c:v>
                </c:pt>
                <c:pt idx="4">
                  <c:v>0.65000000000000113</c:v>
                </c:pt>
                <c:pt idx="5">
                  <c:v>0.8</c:v>
                </c:pt>
                <c:pt idx="6">
                  <c:v>1</c:v>
                </c:pt>
                <c:pt idx="7">
                  <c:v>1.2</c:v>
                </c:pt>
                <c:pt idx="8">
                  <c:v>1.4749999999999981</c:v>
                </c:pt>
                <c:pt idx="9">
                  <c:v>1.825</c:v>
                </c:pt>
                <c:pt idx="10">
                  <c:v>2.25</c:v>
                </c:pt>
                <c:pt idx="11">
                  <c:v>2.75</c:v>
                </c:pt>
                <c:pt idx="12">
                  <c:v>3.25</c:v>
                </c:pt>
                <c:pt idx="13">
                  <c:v>3.75</c:v>
                </c:pt>
                <c:pt idx="14">
                  <c:v>4.25</c:v>
                </c:pt>
                <c:pt idx="15">
                  <c:v>4.75</c:v>
                </c:pt>
                <c:pt idx="16">
                  <c:v>5.29</c:v>
                </c:pt>
                <c:pt idx="17">
                  <c:v>5.87</c:v>
                </c:pt>
                <c:pt idx="18">
                  <c:v>6.45</c:v>
                </c:pt>
                <c:pt idx="19">
                  <c:v>7.03</c:v>
                </c:pt>
                <c:pt idx="20">
                  <c:v>7.6099999999999985</c:v>
                </c:pt>
                <c:pt idx="21">
                  <c:v>8.1583000000000006</c:v>
                </c:pt>
                <c:pt idx="22">
                  <c:v>8.6750000000000007</c:v>
                </c:pt>
                <c:pt idx="23">
                  <c:v>9.1917000000000009</c:v>
                </c:pt>
                <c:pt idx="24">
                  <c:v>9.7082999999999995</c:v>
                </c:pt>
                <c:pt idx="25">
                  <c:v>10.225</c:v>
                </c:pt>
                <c:pt idx="26">
                  <c:v>10.7417</c:v>
                </c:pt>
                <c:pt idx="27">
                  <c:v>11.2143</c:v>
                </c:pt>
                <c:pt idx="28">
                  <c:v>11.642900000000001</c:v>
                </c:pt>
                <c:pt idx="29">
                  <c:v>12.071400000000002</c:v>
                </c:pt>
                <c:pt idx="30">
                  <c:v>12.5</c:v>
                </c:pt>
                <c:pt idx="31">
                  <c:v>12.928600000000001</c:v>
                </c:pt>
                <c:pt idx="32">
                  <c:v>13.357100000000004</c:v>
                </c:pt>
                <c:pt idx="33">
                  <c:v>13.7857</c:v>
                </c:pt>
                <c:pt idx="34">
                  <c:v>14.3</c:v>
                </c:pt>
                <c:pt idx="35">
                  <c:v>14.9</c:v>
                </c:pt>
                <c:pt idx="36">
                  <c:v>15.5</c:v>
                </c:pt>
                <c:pt idx="37">
                  <c:v>16.100000000000001</c:v>
                </c:pt>
                <c:pt idx="38">
                  <c:v>16.7</c:v>
                </c:pt>
                <c:pt idx="39">
                  <c:v>17.1875</c:v>
                </c:pt>
                <c:pt idx="40">
                  <c:v>17.562499999999961</c:v>
                </c:pt>
                <c:pt idx="41">
                  <c:v>17.9375</c:v>
                </c:pt>
                <c:pt idx="42">
                  <c:v>18.3125</c:v>
                </c:pt>
                <c:pt idx="43">
                  <c:v>18.6875</c:v>
                </c:pt>
                <c:pt idx="44">
                  <c:v>19.062499999999961</c:v>
                </c:pt>
                <c:pt idx="45">
                  <c:v>19.4375</c:v>
                </c:pt>
                <c:pt idx="46">
                  <c:v>19.8125</c:v>
                </c:pt>
                <c:pt idx="47">
                  <c:v>20</c:v>
                </c:pt>
                <c:pt idx="48">
                  <c:v>20.459999999999987</c:v>
                </c:pt>
                <c:pt idx="49">
                  <c:v>20.919999999999987</c:v>
                </c:pt>
                <c:pt idx="50">
                  <c:v>21.610000000000028</c:v>
                </c:pt>
              </c:numCache>
            </c:numRef>
          </c:val>
        </c:ser>
        <c:ser>
          <c:idx val="9"/>
          <c:order val="8"/>
          <c:tx>
            <c:strRef>
              <c:f>SBSmc2!$Q$1</c:f>
              <c:strCache>
                <c:ptCount val="1"/>
                <c:pt idx="0">
                  <c:v>54</c:v>
                </c:pt>
              </c:strCache>
            </c:strRef>
          </c:tx>
          <c:marker>
            <c:symbol val="none"/>
          </c:marker>
          <c:val>
            <c:numRef>
              <c:f>SBSmc2!$Q$2:$Q$53</c:f>
              <c:numCache>
                <c:formatCode>General</c:formatCode>
                <c:ptCount val="52"/>
                <c:pt idx="0">
                  <c:v>0.26</c:v>
                </c:pt>
                <c:pt idx="1">
                  <c:v>0.34</c:v>
                </c:pt>
                <c:pt idx="2">
                  <c:v>0.42000000000000032</c:v>
                </c:pt>
                <c:pt idx="3">
                  <c:v>0.5</c:v>
                </c:pt>
                <c:pt idx="4">
                  <c:v>0.58000000000000007</c:v>
                </c:pt>
                <c:pt idx="5">
                  <c:v>0.66000000000000114</c:v>
                </c:pt>
                <c:pt idx="6">
                  <c:v>0.8</c:v>
                </c:pt>
                <c:pt idx="7">
                  <c:v>1</c:v>
                </c:pt>
                <c:pt idx="8">
                  <c:v>1.2</c:v>
                </c:pt>
                <c:pt idx="9">
                  <c:v>1.4166999999999978</c:v>
                </c:pt>
                <c:pt idx="10">
                  <c:v>1.6500000000000001</c:v>
                </c:pt>
                <c:pt idx="11">
                  <c:v>1.8833</c:v>
                </c:pt>
                <c:pt idx="12">
                  <c:v>2.2000000000000002</c:v>
                </c:pt>
                <c:pt idx="13">
                  <c:v>2.6</c:v>
                </c:pt>
                <c:pt idx="14">
                  <c:v>3</c:v>
                </c:pt>
                <c:pt idx="15">
                  <c:v>3.4</c:v>
                </c:pt>
                <c:pt idx="16">
                  <c:v>3.8</c:v>
                </c:pt>
                <c:pt idx="17">
                  <c:v>4.5</c:v>
                </c:pt>
                <c:pt idx="18">
                  <c:v>5.5</c:v>
                </c:pt>
                <c:pt idx="19">
                  <c:v>6.2</c:v>
                </c:pt>
                <c:pt idx="20">
                  <c:v>6.6</c:v>
                </c:pt>
                <c:pt idx="21">
                  <c:v>7</c:v>
                </c:pt>
                <c:pt idx="22">
                  <c:v>7.4</c:v>
                </c:pt>
                <c:pt idx="23">
                  <c:v>7.8</c:v>
                </c:pt>
                <c:pt idx="24">
                  <c:v>8.2000000000000011</c:v>
                </c:pt>
                <c:pt idx="25">
                  <c:v>8.6</c:v>
                </c:pt>
                <c:pt idx="26">
                  <c:v>9</c:v>
                </c:pt>
                <c:pt idx="27">
                  <c:v>9.4</c:v>
                </c:pt>
                <c:pt idx="28">
                  <c:v>9.8000000000000007</c:v>
                </c:pt>
                <c:pt idx="29">
                  <c:v>10.25</c:v>
                </c:pt>
                <c:pt idx="30">
                  <c:v>10.75</c:v>
                </c:pt>
                <c:pt idx="31">
                  <c:v>11.25</c:v>
                </c:pt>
                <c:pt idx="32">
                  <c:v>11.75</c:v>
                </c:pt>
                <c:pt idx="33">
                  <c:v>12.25</c:v>
                </c:pt>
                <c:pt idx="34">
                  <c:v>12.75</c:v>
                </c:pt>
                <c:pt idx="35">
                  <c:v>13.25</c:v>
                </c:pt>
                <c:pt idx="36">
                  <c:v>13.75</c:v>
                </c:pt>
                <c:pt idx="37">
                  <c:v>14.2</c:v>
                </c:pt>
                <c:pt idx="38">
                  <c:v>14.6</c:v>
                </c:pt>
                <c:pt idx="39">
                  <c:v>15</c:v>
                </c:pt>
                <c:pt idx="40">
                  <c:v>15.4</c:v>
                </c:pt>
                <c:pt idx="41">
                  <c:v>15.8</c:v>
                </c:pt>
                <c:pt idx="42">
                  <c:v>16.166699999999967</c:v>
                </c:pt>
                <c:pt idx="43">
                  <c:v>16.5</c:v>
                </c:pt>
                <c:pt idx="44">
                  <c:v>16.833300000000001</c:v>
                </c:pt>
                <c:pt idx="45">
                  <c:v>17.166699999999967</c:v>
                </c:pt>
                <c:pt idx="46">
                  <c:v>17.5</c:v>
                </c:pt>
                <c:pt idx="47">
                  <c:v>17.833300000000001</c:v>
                </c:pt>
                <c:pt idx="48">
                  <c:v>18</c:v>
                </c:pt>
                <c:pt idx="49">
                  <c:v>18.417100000000001</c:v>
                </c:pt>
                <c:pt idx="50">
                  <c:v>18.834299999999999</c:v>
                </c:pt>
                <c:pt idx="51">
                  <c:v>19.459999999999987</c:v>
                </c:pt>
              </c:numCache>
            </c:numRef>
          </c:val>
        </c:ser>
        <c:ser>
          <c:idx val="10"/>
          <c:order val="9"/>
          <c:tx>
            <c:strRef>
              <c:f>SBSmc2!$R$1</c:f>
              <c:strCache>
                <c:ptCount val="1"/>
                <c:pt idx="0">
                  <c:v>55</c:v>
                </c:pt>
              </c:strCache>
            </c:strRef>
          </c:tx>
          <c:marker>
            <c:symbol val="none"/>
          </c:marker>
          <c:val>
            <c:numRef>
              <c:f>SBSmc2!$R$2:$R$53</c:f>
              <c:numCache>
                <c:formatCode>General</c:formatCode>
                <c:ptCount val="52"/>
                <c:pt idx="0">
                  <c:v>0.26</c:v>
                </c:pt>
                <c:pt idx="1">
                  <c:v>0.34</c:v>
                </c:pt>
                <c:pt idx="2">
                  <c:v>0.42000000000000032</c:v>
                </c:pt>
                <c:pt idx="3">
                  <c:v>0.5</c:v>
                </c:pt>
                <c:pt idx="4">
                  <c:v>0.58000000000000007</c:v>
                </c:pt>
                <c:pt idx="5">
                  <c:v>0.66000000000000114</c:v>
                </c:pt>
                <c:pt idx="6">
                  <c:v>0.85000000000000064</c:v>
                </c:pt>
                <c:pt idx="7">
                  <c:v>1.1499999999999981</c:v>
                </c:pt>
                <c:pt idx="8">
                  <c:v>1.4749999999999981</c:v>
                </c:pt>
                <c:pt idx="9">
                  <c:v>1.825</c:v>
                </c:pt>
                <c:pt idx="10">
                  <c:v>2.187500000000004</c:v>
                </c:pt>
                <c:pt idx="11">
                  <c:v>2.5625</c:v>
                </c:pt>
                <c:pt idx="12">
                  <c:v>2.9375</c:v>
                </c:pt>
                <c:pt idx="13">
                  <c:v>3.3124999999999956</c:v>
                </c:pt>
                <c:pt idx="14">
                  <c:v>3.687500000000004</c:v>
                </c:pt>
                <c:pt idx="15">
                  <c:v>4.0624999999999956</c:v>
                </c:pt>
                <c:pt idx="16">
                  <c:v>4.4375</c:v>
                </c:pt>
                <c:pt idx="17">
                  <c:v>4.8124999999999956</c:v>
                </c:pt>
                <c:pt idx="18">
                  <c:v>5.3</c:v>
                </c:pt>
                <c:pt idx="19">
                  <c:v>5.9</c:v>
                </c:pt>
                <c:pt idx="20">
                  <c:v>6.5</c:v>
                </c:pt>
                <c:pt idx="21">
                  <c:v>7.1</c:v>
                </c:pt>
                <c:pt idx="22">
                  <c:v>7.7</c:v>
                </c:pt>
                <c:pt idx="23">
                  <c:v>8.2142999999999997</c:v>
                </c:pt>
                <c:pt idx="24">
                  <c:v>8.6429000000000009</c:v>
                </c:pt>
                <c:pt idx="25">
                  <c:v>9.0714000000000006</c:v>
                </c:pt>
                <c:pt idx="26">
                  <c:v>9.5</c:v>
                </c:pt>
                <c:pt idx="27">
                  <c:v>9.9286000000000012</c:v>
                </c:pt>
                <c:pt idx="28">
                  <c:v>10.357100000000004</c:v>
                </c:pt>
                <c:pt idx="29">
                  <c:v>10.7857</c:v>
                </c:pt>
                <c:pt idx="30">
                  <c:v>11.3</c:v>
                </c:pt>
                <c:pt idx="31">
                  <c:v>11.9</c:v>
                </c:pt>
                <c:pt idx="32">
                  <c:v>12.5</c:v>
                </c:pt>
                <c:pt idx="33">
                  <c:v>13.1</c:v>
                </c:pt>
                <c:pt idx="34">
                  <c:v>13.7</c:v>
                </c:pt>
                <c:pt idx="35">
                  <c:v>14.25</c:v>
                </c:pt>
                <c:pt idx="36">
                  <c:v>14.75</c:v>
                </c:pt>
                <c:pt idx="37">
                  <c:v>15.25</c:v>
                </c:pt>
                <c:pt idx="38">
                  <c:v>15.75</c:v>
                </c:pt>
                <c:pt idx="39">
                  <c:v>16.25</c:v>
                </c:pt>
                <c:pt idx="40">
                  <c:v>16.75</c:v>
                </c:pt>
                <c:pt idx="41">
                  <c:v>17</c:v>
                </c:pt>
                <c:pt idx="42">
                  <c:v>17.3965</c:v>
                </c:pt>
                <c:pt idx="43">
                  <c:v>17.792899999999989</c:v>
                </c:pt>
                <c:pt idx="44">
                  <c:v>18.189399999999971</c:v>
                </c:pt>
                <c:pt idx="45">
                  <c:v>18.585899999999967</c:v>
                </c:pt>
                <c:pt idx="46">
                  <c:v>18.982399999999934</c:v>
                </c:pt>
                <c:pt idx="47">
                  <c:v>19.378799999999963</c:v>
                </c:pt>
                <c:pt idx="48">
                  <c:v>19.775299999999966</c:v>
                </c:pt>
                <c:pt idx="49">
                  <c:v>20.37</c:v>
                </c:pt>
              </c:numCache>
            </c:numRef>
          </c:val>
        </c:ser>
        <c:ser>
          <c:idx val="11"/>
          <c:order val="10"/>
          <c:tx>
            <c:strRef>
              <c:f>SBSmc2!$S$1</c:f>
              <c:strCache>
                <c:ptCount val="1"/>
                <c:pt idx="0">
                  <c:v>91</c:v>
                </c:pt>
              </c:strCache>
            </c:strRef>
          </c:tx>
          <c:marker>
            <c:symbol val="none"/>
          </c:marker>
          <c:val>
            <c:numRef>
              <c:f>SBSmc2!$S$2:$S$53</c:f>
              <c:numCache>
                <c:formatCode>General</c:formatCode>
                <c:ptCount val="52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0.85000000000000064</c:v>
                </c:pt>
                <c:pt idx="4">
                  <c:v>1.1499999999999981</c:v>
                </c:pt>
                <c:pt idx="5">
                  <c:v>1.4749999999999981</c:v>
                </c:pt>
                <c:pt idx="6">
                  <c:v>1.825</c:v>
                </c:pt>
                <c:pt idx="7">
                  <c:v>2.1667000000000001</c:v>
                </c:pt>
                <c:pt idx="8">
                  <c:v>2.5</c:v>
                </c:pt>
                <c:pt idx="9">
                  <c:v>2.8332999999999977</c:v>
                </c:pt>
                <c:pt idx="10">
                  <c:v>3.1667000000000001</c:v>
                </c:pt>
                <c:pt idx="11">
                  <c:v>3.5</c:v>
                </c:pt>
                <c:pt idx="12">
                  <c:v>3.8332999999999977</c:v>
                </c:pt>
                <c:pt idx="13">
                  <c:v>4.2374999999999998</c:v>
                </c:pt>
                <c:pt idx="14">
                  <c:v>4.7124999999999995</c:v>
                </c:pt>
                <c:pt idx="15">
                  <c:v>5.1874999999999956</c:v>
                </c:pt>
                <c:pt idx="16">
                  <c:v>5.6624999999999917</c:v>
                </c:pt>
                <c:pt idx="17">
                  <c:v>6.05</c:v>
                </c:pt>
                <c:pt idx="18">
                  <c:v>6.35</c:v>
                </c:pt>
                <c:pt idx="19">
                  <c:v>6.6499999999999995</c:v>
                </c:pt>
                <c:pt idx="20">
                  <c:v>6.95</c:v>
                </c:pt>
                <c:pt idx="21">
                  <c:v>7.25</c:v>
                </c:pt>
                <c:pt idx="22">
                  <c:v>7.55</c:v>
                </c:pt>
                <c:pt idx="23">
                  <c:v>7.85</c:v>
                </c:pt>
                <c:pt idx="24">
                  <c:v>8.2200000000000024</c:v>
                </c:pt>
                <c:pt idx="25">
                  <c:v>8.66</c:v>
                </c:pt>
                <c:pt idx="26">
                  <c:v>9.1</c:v>
                </c:pt>
                <c:pt idx="27">
                  <c:v>9.5400000000000009</c:v>
                </c:pt>
                <c:pt idx="28">
                  <c:v>9.98</c:v>
                </c:pt>
                <c:pt idx="29">
                  <c:v>10.4</c:v>
                </c:pt>
                <c:pt idx="30">
                  <c:v>10.8</c:v>
                </c:pt>
                <c:pt idx="31">
                  <c:v>11.2</c:v>
                </c:pt>
                <c:pt idx="32">
                  <c:v>11.6</c:v>
                </c:pt>
                <c:pt idx="33">
                  <c:v>12</c:v>
                </c:pt>
                <c:pt idx="34">
                  <c:v>12.38</c:v>
                </c:pt>
                <c:pt idx="35">
                  <c:v>12.74</c:v>
                </c:pt>
                <c:pt idx="36">
                  <c:v>13.1</c:v>
                </c:pt>
                <c:pt idx="37">
                  <c:v>13.46</c:v>
                </c:pt>
                <c:pt idx="38">
                  <c:v>13.82</c:v>
                </c:pt>
                <c:pt idx="39">
                  <c:v>14.166700000000002</c:v>
                </c:pt>
                <c:pt idx="40">
                  <c:v>14.5</c:v>
                </c:pt>
                <c:pt idx="41">
                  <c:v>14.833300000000001</c:v>
                </c:pt>
                <c:pt idx="42">
                  <c:v>15.166700000000002</c:v>
                </c:pt>
                <c:pt idx="43">
                  <c:v>15.5</c:v>
                </c:pt>
                <c:pt idx="44">
                  <c:v>15.833300000000001</c:v>
                </c:pt>
                <c:pt idx="45">
                  <c:v>16</c:v>
                </c:pt>
                <c:pt idx="46">
                  <c:v>16.194299999999988</c:v>
                </c:pt>
                <c:pt idx="47">
                  <c:v>16.388599999999954</c:v>
                </c:pt>
                <c:pt idx="48">
                  <c:v>16.68</c:v>
                </c:pt>
              </c:numCache>
            </c:numRef>
          </c:val>
        </c:ser>
        <c:ser>
          <c:idx val="12"/>
          <c:order val="11"/>
          <c:tx>
            <c:strRef>
              <c:f>SBSmc2!$T$1</c:f>
              <c:strCache>
                <c:ptCount val="1"/>
                <c:pt idx="0">
                  <c:v>92</c:v>
                </c:pt>
              </c:strCache>
            </c:strRef>
          </c:tx>
          <c:marker>
            <c:symbol val="none"/>
          </c:marker>
          <c:val>
            <c:numRef>
              <c:f>SBSmc2!$T$2:$T$53</c:f>
              <c:numCache>
                <c:formatCode>General</c:formatCode>
                <c:ptCount val="52"/>
                <c:pt idx="0">
                  <c:v>0.2</c:v>
                </c:pt>
                <c:pt idx="1">
                  <c:v>0.4</c:v>
                </c:pt>
                <c:pt idx="2">
                  <c:v>0.60000000000000064</c:v>
                </c:pt>
                <c:pt idx="3">
                  <c:v>0.8</c:v>
                </c:pt>
                <c:pt idx="4">
                  <c:v>1</c:v>
                </c:pt>
                <c:pt idx="5">
                  <c:v>1.2</c:v>
                </c:pt>
                <c:pt idx="6">
                  <c:v>1.4749999999999981</c:v>
                </c:pt>
                <c:pt idx="7">
                  <c:v>1.825</c:v>
                </c:pt>
                <c:pt idx="8">
                  <c:v>2.183300000000004</c:v>
                </c:pt>
                <c:pt idx="9">
                  <c:v>2.5499999999999998</c:v>
                </c:pt>
                <c:pt idx="10">
                  <c:v>2.9166999999999961</c:v>
                </c:pt>
                <c:pt idx="11">
                  <c:v>3.2833000000000045</c:v>
                </c:pt>
                <c:pt idx="12">
                  <c:v>3.65</c:v>
                </c:pt>
                <c:pt idx="13">
                  <c:v>4.0167000000000002</c:v>
                </c:pt>
                <c:pt idx="14">
                  <c:v>4.4249999999999945</c:v>
                </c:pt>
                <c:pt idx="15">
                  <c:v>4.875</c:v>
                </c:pt>
                <c:pt idx="16">
                  <c:v>5.3249999999999913</c:v>
                </c:pt>
                <c:pt idx="17">
                  <c:v>5.7750000000000004</c:v>
                </c:pt>
                <c:pt idx="18">
                  <c:v>6.3666999999999998</c:v>
                </c:pt>
                <c:pt idx="19">
                  <c:v>7.1</c:v>
                </c:pt>
                <c:pt idx="20">
                  <c:v>7.8333000000000004</c:v>
                </c:pt>
                <c:pt idx="21">
                  <c:v>8.5333000000000006</c:v>
                </c:pt>
                <c:pt idx="22">
                  <c:v>9.2000000000000011</c:v>
                </c:pt>
                <c:pt idx="23">
                  <c:v>9.8667000000000158</c:v>
                </c:pt>
                <c:pt idx="24">
                  <c:v>10.5</c:v>
                </c:pt>
                <c:pt idx="25">
                  <c:v>11.1</c:v>
                </c:pt>
                <c:pt idx="26">
                  <c:v>11.7</c:v>
                </c:pt>
                <c:pt idx="27">
                  <c:v>12.333300000000001</c:v>
                </c:pt>
                <c:pt idx="28">
                  <c:v>13</c:v>
                </c:pt>
                <c:pt idx="29">
                  <c:v>13.666700000000002</c:v>
                </c:pt>
                <c:pt idx="30">
                  <c:v>14.25</c:v>
                </c:pt>
                <c:pt idx="31">
                  <c:v>14.75</c:v>
                </c:pt>
                <c:pt idx="32">
                  <c:v>15.25</c:v>
                </c:pt>
                <c:pt idx="33">
                  <c:v>15.75</c:v>
                </c:pt>
                <c:pt idx="34">
                  <c:v>16.25</c:v>
                </c:pt>
                <c:pt idx="35">
                  <c:v>16.75</c:v>
                </c:pt>
                <c:pt idx="36">
                  <c:v>17.25</c:v>
                </c:pt>
                <c:pt idx="37">
                  <c:v>17.75</c:v>
                </c:pt>
                <c:pt idx="38">
                  <c:v>18</c:v>
                </c:pt>
                <c:pt idx="39">
                  <c:v>18.324400000000001</c:v>
                </c:pt>
                <c:pt idx="40">
                  <c:v>18.648900000000001</c:v>
                </c:pt>
                <c:pt idx="41">
                  <c:v>18.973299999999963</c:v>
                </c:pt>
                <c:pt idx="42">
                  <c:v>19.459999999999987</c:v>
                </c:pt>
              </c:numCache>
            </c:numRef>
          </c:val>
        </c:ser>
        <c:ser>
          <c:idx val="13"/>
          <c:order val="12"/>
          <c:tx>
            <c:strRef>
              <c:f>SBSmc2!$U$1</c:f>
              <c:strCache>
                <c:ptCount val="1"/>
                <c:pt idx="0">
                  <c:v>93</c:v>
                </c:pt>
              </c:strCache>
            </c:strRef>
          </c:tx>
          <c:marker>
            <c:symbol val="none"/>
          </c:marker>
          <c:val>
            <c:numRef>
              <c:f>SBSmc2!$U$2:$U$53</c:f>
              <c:numCache>
                <c:formatCode>General</c:formatCode>
                <c:ptCount val="52"/>
                <c:pt idx="0">
                  <c:v>0.23330000000000001</c:v>
                </c:pt>
                <c:pt idx="1">
                  <c:v>0.36670000000000008</c:v>
                </c:pt>
                <c:pt idx="2">
                  <c:v>0.5</c:v>
                </c:pt>
                <c:pt idx="3">
                  <c:v>0.63330000000000064</c:v>
                </c:pt>
                <c:pt idx="4">
                  <c:v>0.8</c:v>
                </c:pt>
                <c:pt idx="5">
                  <c:v>1</c:v>
                </c:pt>
                <c:pt idx="6">
                  <c:v>1.2</c:v>
                </c:pt>
                <c:pt idx="7">
                  <c:v>1.4749999999999981</c:v>
                </c:pt>
                <c:pt idx="8">
                  <c:v>1.825</c:v>
                </c:pt>
                <c:pt idx="9">
                  <c:v>2.2374999999999998</c:v>
                </c:pt>
                <c:pt idx="10">
                  <c:v>2.7124999999999977</c:v>
                </c:pt>
                <c:pt idx="11">
                  <c:v>3.187500000000004</c:v>
                </c:pt>
                <c:pt idx="12">
                  <c:v>3.6625000000000001</c:v>
                </c:pt>
                <c:pt idx="13">
                  <c:v>4.1199999999999966</c:v>
                </c:pt>
                <c:pt idx="14">
                  <c:v>4.5599999999999996</c:v>
                </c:pt>
                <c:pt idx="15">
                  <c:v>5</c:v>
                </c:pt>
                <c:pt idx="16">
                  <c:v>5.44</c:v>
                </c:pt>
                <c:pt idx="17">
                  <c:v>5.88</c:v>
                </c:pt>
                <c:pt idx="18">
                  <c:v>6.4167000000000014</c:v>
                </c:pt>
                <c:pt idx="19">
                  <c:v>7.05</c:v>
                </c:pt>
                <c:pt idx="20">
                  <c:v>7.6833</c:v>
                </c:pt>
                <c:pt idx="21">
                  <c:v>8.5</c:v>
                </c:pt>
                <c:pt idx="22">
                  <c:v>9.5</c:v>
                </c:pt>
                <c:pt idx="23">
                  <c:v>10.19</c:v>
                </c:pt>
                <c:pt idx="24">
                  <c:v>10.57</c:v>
                </c:pt>
                <c:pt idx="25">
                  <c:v>10.950000000000006</c:v>
                </c:pt>
                <c:pt idx="26">
                  <c:v>11.33</c:v>
                </c:pt>
                <c:pt idx="27">
                  <c:v>11.71</c:v>
                </c:pt>
                <c:pt idx="28">
                  <c:v>12.13</c:v>
                </c:pt>
                <c:pt idx="29">
                  <c:v>12.59</c:v>
                </c:pt>
                <c:pt idx="30">
                  <c:v>13.05</c:v>
                </c:pt>
                <c:pt idx="31">
                  <c:v>13.51</c:v>
                </c:pt>
                <c:pt idx="32">
                  <c:v>13.97</c:v>
                </c:pt>
                <c:pt idx="33">
                  <c:v>14.425000000000002</c:v>
                </c:pt>
                <c:pt idx="34">
                  <c:v>14.875000000000016</c:v>
                </c:pt>
                <c:pt idx="35">
                  <c:v>15.325000000000006</c:v>
                </c:pt>
                <c:pt idx="36">
                  <c:v>15.775</c:v>
                </c:pt>
                <c:pt idx="37">
                  <c:v>16.333300000000001</c:v>
                </c:pt>
                <c:pt idx="38">
                  <c:v>17</c:v>
                </c:pt>
                <c:pt idx="39">
                  <c:v>17.666699999999967</c:v>
                </c:pt>
                <c:pt idx="40">
                  <c:v>18</c:v>
                </c:pt>
                <c:pt idx="41">
                  <c:v>18.192</c:v>
                </c:pt>
                <c:pt idx="42">
                  <c:v>18.479999999999986</c:v>
                </c:pt>
              </c:numCache>
            </c:numRef>
          </c:val>
        </c:ser>
        <c:ser>
          <c:idx val="14"/>
          <c:order val="13"/>
          <c:tx>
            <c:strRef>
              <c:f>SBSmc2!$V$1</c:f>
              <c:strCache>
                <c:ptCount val="1"/>
                <c:pt idx="0">
                  <c:v>Sx rich</c:v>
                </c:pt>
              </c:strCache>
            </c:strRef>
          </c:tx>
          <c:spPr>
            <a:ln w="38100">
              <a:solidFill>
                <a:srgbClr val="00B050"/>
              </a:solidFill>
              <a:prstDash val="dash"/>
            </a:ln>
          </c:spPr>
          <c:marker>
            <c:symbol val="none"/>
          </c:marker>
          <c:val>
            <c:numRef>
              <c:f>SBSmc2!$V$2:$V$53</c:f>
              <c:numCache>
                <c:formatCode>General</c:formatCode>
                <c:ptCount val="52"/>
                <c:pt idx="0">
                  <c:v>0</c:v>
                </c:pt>
                <c:pt idx="1">
                  <c:v>4.0000000000000022E-2</c:v>
                </c:pt>
                <c:pt idx="2">
                  <c:v>0.1</c:v>
                </c:pt>
                <c:pt idx="3">
                  <c:v>0.18000000000000022</c:v>
                </c:pt>
                <c:pt idx="4">
                  <c:v>0.27</c:v>
                </c:pt>
                <c:pt idx="5">
                  <c:v>0.3800000000000005</c:v>
                </c:pt>
                <c:pt idx="6">
                  <c:v>0.53</c:v>
                </c:pt>
                <c:pt idx="7">
                  <c:v>0.70000000000000062</c:v>
                </c:pt>
                <c:pt idx="8">
                  <c:v>0.91</c:v>
                </c:pt>
                <c:pt idx="9">
                  <c:v>1.1599999999999981</c:v>
                </c:pt>
                <c:pt idx="10">
                  <c:v>1.34</c:v>
                </c:pt>
                <c:pt idx="11">
                  <c:v>1.48</c:v>
                </c:pt>
                <c:pt idx="12">
                  <c:v>1.6800000000000017</c:v>
                </c:pt>
                <c:pt idx="13">
                  <c:v>1.9200000000000017</c:v>
                </c:pt>
                <c:pt idx="14">
                  <c:v>2.19</c:v>
                </c:pt>
                <c:pt idx="15">
                  <c:v>2.4899999999999998</c:v>
                </c:pt>
                <c:pt idx="16">
                  <c:v>2.8099999999999987</c:v>
                </c:pt>
                <c:pt idx="17">
                  <c:v>3.14</c:v>
                </c:pt>
                <c:pt idx="18">
                  <c:v>3.5</c:v>
                </c:pt>
                <c:pt idx="19">
                  <c:v>3.86</c:v>
                </c:pt>
                <c:pt idx="20">
                  <c:v>4.24</c:v>
                </c:pt>
                <c:pt idx="21">
                  <c:v>4.63</c:v>
                </c:pt>
                <c:pt idx="22">
                  <c:v>5.03</c:v>
                </c:pt>
                <c:pt idx="23">
                  <c:v>5.4300000000000024</c:v>
                </c:pt>
                <c:pt idx="24">
                  <c:v>5.84</c:v>
                </c:pt>
                <c:pt idx="25">
                  <c:v>6.25</c:v>
                </c:pt>
                <c:pt idx="26">
                  <c:v>6.67</c:v>
                </c:pt>
                <c:pt idx="27">
                  <c:v>7.09</c:v>
                </c:pt>
                <c:pt idx="28">
                  <c:v>7.51</c:v>
                </c:pt>
                <c:pt idx="29">
                  <c:v>7.9300000000000024</c:v>
                </c:pt>
                <c:pt idx="30">
                  <c:v>8.3500000000000068</c:v>
                </c:pt>
                <c:pt idx="31">
                  <c:v>8.7800000000000011</c:v>
                </c:pt>
                <c:pt idx="32">
                  <c:v>9.2000000000000011</c:v>
                </c:pt>
                <c:pt idx="33">
                  <c:v>9.620000000000001</c:v>
                </c:pt>
                <c:pt idx="34">
                  <c:v>10.040000000000001</c:v>
                </c:pt>
                <c:pt idx="35">
                  <c:v>10.450000000000006</c:v>
                </c:pt>
                <c:pt idx="36">
                  <c:v>10.870000000000006</c:v>
                </c:pt>
                <c:pt idx="37">
                  <c:v>11.28</c:v>
                </c:pt>
                <c:pt idx="38">
                  <c:v>11.69</c:v>
                </c:pt>
                <c:pt idx="39">
                  <c:v>12.1</c:v>
                </c:pt>
                <c:pt idx="40">
                  <c:v>12.5</c:v>
                </c:pt>
                <c:pt idx="41">
                  <c:v>12.9</c:v>
                </c:pt>
                <c:pt idx="42">
                  <c:v>13.29</c:v>
                </c:pt>
                <c:pt idx="43">
                  <c:v>13.68</c:v>
                </c:pt>
                <c:pt idx="44">
                  <c:v>14.07</c:v>
                </c:pt>
                <c:pt idx="45">
                  <c:v>14.450000000000006</c:v>
                </c:pt>
                <c:pt idx="46">
                  <c:v>14.82</c:v>
                </c:pt>
                <c:pt idx="47">
                  <c:v>15.2</c:v>
                </c:pt>
                <c:pt idx="48">
                  <c:v>15.57</c:v>
                </c:pt>
                <c:pt idx="49">
                  <c:v>15.93</c:v>
                </c:pt>
                <c:pt idx="50">
                  <c:v>16.29</c:v>
                </c:pt>
                <c:pt idx="51">
                  <c:v>16.64</c:v>
                </c:pt>
              </c:numCache>
            </c:numRef>
          </c:val>
        </c:ser>
        <c:ser>
          <c:idx val="15"/>
          <c:order val="14"/>
          <c:tx>
            <c:strRef>
              <c:f>SBSmc2!$W$1</c:f>
              <c:strCache>
                <c:ptCount val="1"/>
                <c:pt idx="0">
                  <c:v>Pl rich</c:v>
                </c:pt>
              </c:strCache>
            </c:strRef>
          </c:tx>
          <c:spPr>
            <a:ln w="38100">
              <a:solidFill>
                <a:srgbClr val="FF0000"/>
              </a:solidFill>
              <a:prstDash val="dash"/>
            </a:ln>
          </c:spPr>
          <c:marker>
            <c:symbol val="none"/>
          </c:marker>
          <c:val>
            <c:numRef>
              <c:f>SBSmc2!$W$2:$W$53</c:f>
              <c:numCache>
                <c:formatCode>General</c:formatCode>
                <c:ptCount val="52"/>
                <c:pt idx="0">
                  <c:v>0</c:v>
                </c:pt>
                <c:pt idx="1">
                  <c:v>7.0000000000000021E-2</c:v>
                </c:pt>
                <c:pt idx="2">
                  <c:v>0.17</c:v>
                </c:pt>
                <c:pt idx="3">
                  <c:v>0.31000000000000044</c:v>
                </c:pt>
                <c:pt idx="4">
                  <c:v>0.5</c:v>
                </c:pt>
                <c:pt idx="5">
                  <c:v>0.76000000000000101</c:v>
                </c:pt>
                <c:pt idx="6">
                  <c:v>1.1000000000000001</c:v>
                </c:pt>
                <c:pt idx="7">
                  <c:v>1.3800000000000001</c:v>
                </c:pt>
                <c:pt idx="8">
                  <c:v>1.6700000000000017</c:v>
                </c:pt>
                <c:pt idx="9">
                  <c:v>2.0299999999999998</c:v>
                </c:pt>
                <c:pt idx="10">
                  <c:v>2.44</c:v>
                </c:pt>
                <c:pt idx="11">
                  <c:v>2.8899999999999997</c:v>
                </c:pt>
                <c:pt idx="12">
                  <c:v>3.3499999999999988</c:v>
                </c:pt>
                <c:pt idx="13">
                  <c:v>3.8299999999999987</c:v>
                </c:pt>
                <c:pt idx="14">
                  <c:v>4.33</c:v>
                </c:pt>
                <c:pt idx="15">
                  <c:v>4.83</c:v>
                </c:pt>
                <c:pt idx="16">
                  <c:v>5.33</c:v>
                </c:pt>
                <c:pt idx="17">
                  <c:v>5.83</c:v>
                </c:pt>
                <c:pt idx="18">
                  <c:v>6.34</c:v>
                </c:pt>
                <c:pt idx="19">
                  <c:v>6.84</c:v>
                </c:pt>
                <c:pt idx="20">
                  <c:v>7.33</c:v>
                </c:pt>
                <c:pt idx="21">
                  <c:v>7.83</c:v>
                </c:pt>
                <c:pt idx="22">
                  <c:v>8.31</c:v>
                </c:pt>
                <c:pt idx="23">
                  <c:v>8.7900000000000009</c:v>
                </c:pt>
                <c:pt idx="24">
                  <c:v>9.26</c:v>
                </c:pt>
                <c:pt idx="25">
                  <c:v>9.7200000000000024</c:v>
                </c:pt>
                <c:pt idx="26">
                  <c:v>10.18</c:v>
                </c:pt>
                <c:pt idx="27">
                  <c:v>10.62</c:v>
                </c:pt>
                <c:pt idx="28">
                  <c:v>11.06</c:v>
                </c:pt>
                <c:pt idx="29">
                  <c:v>11.49</c:v>
                </c:pt>
                <c:pt idx="30">
                  <c:v>11.91</c:v>
                </c:pt>
                <c:pt idx="31">
                  <c:v>12.32</c:v>
                </c:pt>
                <c:pt idx="32">
                  <c:v>12.72</c:v>
                </c:pt>
                <c:pt idx="33">
                  <c:v>13.11</c:v>
                </c:pt>
                <c:pt idx="34">
                  <c:v>13.49</c:v>
                </c:pt>
                <c:pt idx="35">
                  <c:v>13.860000000000014</c:v>
                </c:pt>
                <c:pt idx="36">
                  <c:v>14.22</c:v>
                </c:pt>
                <c:pt idx="37">
                  <c:v>14.58</c:v>
                </c:pt>
                <c:pt idx="38">
                  <c:v>14.93</c:v>
                </c:pt>
                <c:pt idx="39">
                  <c:v>15.26</c:v>
                </c:pt>
                <c:pt idx="40">
                  <c:v>15.59</c:v>
                </c:pt>
                <c:pt idx="41">
                  <c:v>15.92</c:v>
                </c:pt>
                <c:pt idx="42">
                  <c:v>16.23</c:v>
                </c:pt>
                <c:pt idx="43">
                  <c:v>16.54</c:v>
                </c:pt>
                <c:pt idx="44">
                  <c:v>16.829999999999988</c:v>
                </c:pt>
                <c:pt idx="45">
                  <c:v>17.130000000000027</c:v>
                </c:pt>
                <c:pt idx="46">
                  <c:v>17.41</c:v>
                </c:pt>
                <c:pt idx="47">
                  <c:v>17.690000000000001</c:v>
                </c:pt>
                <c:pt idx="48">
                  <c:v>17.959999999999987</c:v>
                </c:pt>
                <c:pt idx="49">
                  <c:v>18.22</c:v>
                </c:pt>
                <c:pt idx="50">
                  <c:v>18.479999999999986</c:v>
                </c:pt>
                <c:pt idx="51">
                  <c:v>18.73</c:v>
                </c:pt>
              </c:numCache>
            </c:numRef>
          </c:val>
        </c:ser>
        <c:marker val="1"/>
        <c:axId val="57745408"/>
        <c:axId val="57747328"/>
      </c:lineChart>
      <c:catAx>
        <c:axId val="5774540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CA" sz="1200" baseline="0"/>
                  <a:t>Age (years)</a:t>
                </a:r>
              </a:p>
            </c:rich>
          </c:tx>
          <c:layout>
            <c:manualLayout>
              <c:xMode val="edge"/>
              <c:yMode val="edge"/>
              <c:x val="0.42985027814919452"/>
              <c:y val="0.94477524810274371"/>
            </c:manualLayout>
          </c:layout>
        </c:title>
        <c:minorTickMark val="out"/>
        <c:tickLblPos val="nextTo"/>
        <c:crossAx val="57747328"/>
        <c:crosses val="autoZero"/>
        <c:auto val="1"/>
        <c:lblAlgn val="ctr"/>
        <c:lblOffset val="100"/>
        <c:tickLblSkip val="2"/>
      </c:catAx>
      <c:valAx>
        <c:axId val="57747328"/>
        <c:scaling>
          <c:orientation val="minMax"/>
          <c:max val="22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CA" sz="1200" baseline="0"/>
                  <a:t>Height (m)</a:t>
                </a:r>
              </a:p>
            </c:rich>
          </c:tx>
          <c:layout>
            <c:manualLayout>
              <c:xMode val="edge"/>
              <c:yMode val="edge"/>
              <c:x val="8.3857442348008928E-3"/>
              <c:y val="0.42374303036989031"/>
            </c:manualLayout>
          </c:layout>
        </c:title>
        <c:numFmt formatCode="General" sourceLinked="1"/>
        <c:minorTickMark val="out"/>
        <c:tickLblPos val="nextTo"/>
        <c:crossAx val="57745408"/>
        <c:crosses val="autoZero"/>
        <c:crossBetween val="midCat"/>
        <c:majorUnit val="2"/>
        <c:minorUnit val="1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egendEntry>
        <c:idx val="12"/>
        <c:delete val="1"/>
      </c:legendEntry>
      <c:layout>
        <c:manualLayout>
          <c:xMode val="edge"/>
          <c:yMode val="edge"/>
          <c:x val="0.69461019248890121"/>
          <c:y val="0.75926431861236388"/>
          <c:w val="0.15207528684176744"/>
          <c:h val="8.8121296910595573E-2"/>
        </c:manualLayout>
      </c:layout>
      <c:txPr>
        <a:bodyPr/>
        <a:lstStyle/>
        <a:p>
          <a:pPr>
            <a:defRPr sz="1200" baseline="0"/>
          </a:pPr>
          <a:endParaRPr lang="en-US"/>
        </a:p>
      </c:txPr>
    </c:legend>
    <c:plotVisOnly val="1"/>
  </c:chart>
  <c:externalData r:id="rId2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E1B54-2E1B-42FC-8635-B97621AF8343}" type="datetimeFigureOut">
              <a:rPr lang="en-CA" smtClean="0"/>
              <a:pPr/>
              <a:t>2013-10-23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54B0F3-96BD-42F0-988D-8B5027984994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265310" y="977394"/>
          <a:ext cx="6613380" cy="49032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243662" y="986930"/>
          <a:ext cx="6656676" cy="4884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11560" y="908720"/>
          <a:ext cx="756084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11560" y="908720"/>
          <a:ext cx="756084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323528" y="764704"/>
          <a:ext cx="8601075" cy="5861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185356" y="983520"/>
          <a:ext cx="6773287" cy="48909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1196530" y="997647"/>
          <a:ext cx="6750939" cy="4862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11560" y="980728"/>
          <a:ext cx="7676919" cy="545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11560" y="908720"/>
          <a:ext cx="777686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683568" y="1124744"/>
          <a:ext cx="7776864" cy="52122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152</Words>
  <Application>Microsoft Office PowerPoint</Application>
  <PresentationFormat>On-screen Show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LePage</dc:creator>
  <cp:lastModifiedBy>cstevens</cp:lastModifiedBy>
  <cp:revision>9</cp:revision>
  <dcterms:created xsi:type="dcterms:W3CDTF">2013-07-05T15:40:13Z</dcterms:created>
  <dcterms:modified xsi:type="dcterms:W3CDTF">2013-10-23T20:43:32Z</dcterms:modified>
</cp:coreProperties>
</file>